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9" r:id="rId1"/>
    <p:sldMasterId id="2147483669" r:id="rId2"/>
  </p:sldMasterIdLst>
  <p:notesMasterIdLst>
    <p:notesMasterId r:id="rId3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99" r:id="rId13"/>
    <p:sldId id="300" r:id="rId14"/>
    <p:sldId id="266" r:id="rId15"/>
    <p:sldId id="267" r:id="rId16"/>
    <p:sldId id="268" r:id="rId17"/>
    <p:sldId id="269" r:id="rId18"/>
    <p:sldId id="270" r:id="rId19"/>
    <p:sldId id="298" r:id="rId20"/>
    <p:sldId id="271" r:id="rId21"/>
    <p:sldId id="272" r:id="rId22"/>
    <p:sldId id="273" r:id="rId23"/>
    <p:sldId id="274" r:id="rId24"/>
    <p:sldId id="296" r:id="rId25"/>
    <p:sldId id="275" r:id="rId26"/>
    <p:sldId id="276" r:id="rId27"/>
    <p:sldId id="277" r:id="rId28"/>
    <p:sldId id="278" r:id="rId29"/>
  </p:sldIdLst>
  <p:sldSz cx="12192000" cy="6858000"/>
  <p:notesSz cx="6858000" cy="9144000"/>
  <p:embeddedFontLst>
    <p:embeddedFont>
      <p:font typeface="Gill Sans" panose="020B0604020202020204" charset="0"/>
      <p:regular r:id="rId31"/>
      <p:bold r:id="rId32"/>
    </p:embeddedFont>
    <p:embeddedFont>
      <p:font typeface="Tw Cen MT" panose="020B0602020104020603" pitchFamily="3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8107F9-3C76-4D7D-A4B9-6A174CD684C5}" v="6" dt="2020-10-18T05:09:12.896"/>
    <p1510:client id="{4B9C42F4-D5E6-4993-8AAA-2BE07A8BA122}" v="307" dt="2020-10-18T09:46:57.886"/>
    <p1510:client id="{625E6A20-ED70-4E88-0C46-8EE992FDEDD1}" v="498" dt="2020-06-20T08:44:22.49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21" Type="http://schemas.openxmlformats.org/officeDocument/2006/relationships/slide" Target="slides/slide19.xml"/><Relationship Id="rId34" Type="http://schemas.openxmlformats.org/officeDocument/2006/relationships/font" Target="fonts/font4.fntdata"/><Relationship Id="rId42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6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3.fntdata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jin khadka" userId="S::prajin.khadka@studentpartner.com::119772b5-4f5d-4ef1-b61c-02c10a8f0c24" providerId="AD" clId="Web-{625E6A20-ED70-4E88-0C46-8EE992FDEDD1}"/>
    <pc:docChg chg="addSld delSld modSld sldOrd addMainMaster">
      <pc:chgData name="prajin khadka" userId="S::prajin.khadka@studentpartner.com::119772b5-4f5d-4ef1-b61c-02c10a8f0c24" providerId="AD" clId="Web-{625E6A20-ED70-4E88-0C46-8EE992FDEDD1}" dt="2020-06-20T08:44:22.497" v="487" actId="20577"/>
      <pc:docMkLst>
        <pc:docMk/>
      </pc:docMkLst>
      <pc:sldChg chg="addSp delSp modSp">
        <pc:chgData name="prajin khadka" userId="S::prajin.khadka@studentpartner.com::119772b5-4f5d-4ef1-b61c-02c10a8f0c24" providerId="AD" clId="Web-{625E6A20-ED70-4E88-0C46-8EE992FDEDD1}" dt="2020-06-20T08:44:21.044" v="485" actId="20577"/>
        <pc:sldMkLst>
          <pc:docMk/>
          <pc:sldMk cId="0" sldId="256"/>
        </pc:sldMkLst>
        <pc:spChg chg="add del">
          <ac:chgData name="prajin khadka" userId="S::prajin.khadka@studentpartner.com::119772b5-4f5d-4ef1-b61c-02c10a8f0c24" providerId="AD" clId="Web-{625E6A20-ED70-4E88-0C46-8EE992FDEDD1}" dt="2020-06-20T08:36:45.499" v="268"/>
          <ac:spMkLst>
            <pc:docMk/>
            <pc:sldMk cId="0" sldId="256"/>
            <ac:spMk id="2" creationId="{8943A84D-93BA-46EE-B2CB-19262D549B6B}"/>
          </ac:spMkLst>
        </pc:spChg>
        <pc:spChg chg="add mod">
          <ac:chgData name="prajin khadka" userId="S::prajin.khadka@studentpartner.com::119772b5-4f5d-4ef1-b61c-02c10a8f0c24" providerId="AD" clId="Web-{625E6A20-ED70-4E88-0C46-8EE992FDEDD1}" dt="2020-06-20T08:44:21.044" v="485" actId="20577"/>
          <ac:spMkLst>
            <pc:docMk/>
            <pc:sldMk cId="0" sldId="256"/>
            <ac:spMk id="3" creationId="{6847BE0D-9F23-4EF1-8D56-DF8FF457AFB3}"/>
          </ac:spMkLst>
        </pc:spChg>
        <pc:spChg chg="mod">
          <ac:chgData name="prajin khadka" userId="S::prajin.khadka@studentpartner.com::119772b5-4f5d-4ef1-b61c-02c10a8f0c24" providerId="AD" clId="Web-{625E6A20-ED70-4E88-0C46-8EE992FDEDD1}" dt="2020-06-20T08:43:38.793" v="454" actId="20577"/>
          <ac:spMkLst>
            <pc:docMk/>
            <pc:sldMk cId="0" sldId="256"/>
            <ac:spMk id="22" creationId="{00000000-0000-0000-0000-000000000000}"/>
          </ac:spMkLst>
        </pc:spChg>
        <pc:picChg chg="add del mod">
          <ac:chgData name="prajin khadka" userId="S::prajin.khadka@studentpartner.com::119772b5-4f5d-4ef1-b61c-02c10a8f0c24" providerId="AD" clId="Web-{625E6A20-ED70-4E88-0C46-8EE992FDEDD1}" dt="2020-06-20T08:41:16.742" v="403"/>
          <ac:picMkLst>
            <pc:docMk/>
            <pc:sldMk cId="0" sldId="256"/>
            <ac:picMk id="4" creationId="{B27C6D32-A3BB-4E69-A073-B052B0DA2B64}"/>
          </ac:picMkLst>
        </pc:picChg>
        <pc:picChg chg="add del mod">
          <ac:chgData name="prajin khadka" userId="S::prajin.khadka@studentpartner.com::119772b5-4f5d-4ef1-b61c-02c10a8f0c24" providerId="AD" clId="Web-{625E6A20-ED70-4E88-0C46-8EE992FDEDD1}" dt="2020-06-20T08:41:13.460" v="402"/>
          <ac:picMkLst>
            <pc:docMk/>
            <pc:sldMk cId="0" sldId="256"/>
            <ac:picMk id="5" creationId="{93070FC1-D603-4F07-8835-EDC3654DB43A}"/>
          </ac:picMkLst>
        </pc:picChg>
      </pc:sldChg>
      <pc:sldChg chg="modSp">
        <pc:chgData name="prajin khadka" userId="S::prajin.khadka@studentpartner.com::119772b5-4f5d-4ef1-b61c-02c10a8f0c24" providerId="AD" clId="Web-{625E6A20-ED70-4E88-0C46-8EE992FDEDD1}" dt="2020-06-20T06:38:45.671" v="212" actId="20577"/>
        <pc:sldMkLst>
          <pc:docMk/>
          <pc:sldMk cId="0" sldId="274"/>
        </pc:sldMkLst>
        <pc:spChg chg="mod">
          <ac:chgData name="prajin khadka" userId="S::prajin.khadka@studentpartner.com::119772b5-4f5d-4ef1-b61c-02c10a8f0c24" providerId="AD" clId="Web-{625E6A20-ED70-4E88-0C46-8EE992FDEDD1}" dt="2020-06-20T06:38:45.671" v="212" actId="20577"/>
          <ac:spMkLst>
            <pc:docMk/>
            <pc:sldMk cId="0" sldId="274"/>
            <ac:spMk id="145" creationId="{00000000-0000-0000-0000-000000000000}"/>
          </ac:spMkLst>
        </pc:spChg>
      </pc:sldChg>
      <pc:sldChg chg="modSp">
        <pc:chgData name="prajin khadka" userId="S::prajin.khadka@studentpartner.com::119772b5-4f5d-4ef1-b61c-02c10a8f0c24" providerId="AD" clId="Web-{625E6A20-ED70-4E88-0C46-8EE992FDEDD1}" dt="2020-06-20T06:47:36.379" v="215" actId="20577"/>
        <pc:sldMkLst>
          <pc:docMk/>
          <pc:sldMk cId="0" sldId="275"/>
        </pc:sldMkLst>
        <pc:spChg chg="mod">
          <ac:chgData name="prajin khadka" userId="S::prajin.khadka@studentpartner.com::119772b5-4f5d-4ef1-b61c-02c10a8f0c24" providerId="AD" clId="Web-{625E6A20-ED70-4E88-0C46-8EE992FDEDD1}" dt="2020-06-20T06:47:36.379" v="215" actId="20577"/>
          <ac:spMkLst>
            <pc:docMk/>
            <pc:sldMk cId="0" sldId="275"/>
            <ac:spMk id="151" creationId="{00000000-0000-0000-0000-000000000000}"/>
          </ac:spMkLst>
        </pc:spChg>
      </pc:sldChg>
      <pc:sldChg chg="modSp">
        <pc:chgData name="prajin khadka" userId="S::prajin.khadka@studentpartner.com::119772b5-4f5d-4ef1-b61c-02c10a8f0c24" providerId="AD" clId="Web-{625E6A20-ED70-4E88-0C46-8EE992FDEDD1}" dt="2020-06-20T06:54:47.383" v="232" actId="20577"/>
        <pc:sldMkLst>
          <pc:docMk/>
          <pc:sldMk cId="0" sldId="277"/>
        </pc:sldMkLst>
        <pc:spChg chg="mod">
          <ac:chgData name="prajin khadka" userId="S::prajin.khadka@studentpartner.com::119772b5-4f5d-4ef1-b61c-02c10a8f0c24" providerId="AD" clId="Web-{625E6A20-ED70-4E88-0C46-8EE992FDEDD1}" dt="2020-06-20T06:54:47.383" v="232" actId="20577"/>
          <ac:spMkLst>
            <pc:docMk/>
            <pc:sldMk cId="0" sldId="277"/>
            <ac:spMk id="166" creationId="{00000000-0000-0000-0000-000000000000}"/>
          </ac:spMkLst>
        </pc:spChg>
      </pc:sldChg>
      <pc:sldChg chg="modSp ord">
        <pc:chgData name="prajin khadka" userId="S::prajin.khadka@studentpartner.com::119772b5-4f5d-4ef1-b61c-02c10a8f0c24" providerId="AD" clId="Web-{625E6A20-ED70-4E88-0C46-8EE992FDEDD1}" dt="2020-06-20T08:36:06.358" v="263" actId="1076"/>
        <pc:sldMkLst>
          <pc:docMk/>
          <pc:sldMk cId="0" sldId="278"/>
        </pc:sldMkLst>
        <pc:spChg chg="mod">
          <ac:chgData name="prajin khadka" userId="S::prajin.khadka@studentpartner.com::119772b5-4f5d-4ef1-b61c-02c10a8f0c24" providerId="AD" clId="Web-{625E6A20-ED70-4E88-0C46-8EE992FDEDD1}" dt="2020-06-20T08:36:06.358" v="263" actId="1076"/>
          <ac:spMkLst>
            <pc:docMk/>
            <pc:sldMk cId="0" sldId="278"/>
            <ac:spMk id="175" creationId="{00000000-0000-0000-0000-000000000000}"/>
          </ac:spMkLst>
        </pc:spChg>
      </pc:sldChg>
      <pc:sldChg chg="addSp delSp modSp add replId delAnim">
        <pc:chgData name="prajin khadka" userId="S::prajin.khadka@studentpartner.com::119772b5-4f5d-4ef1-b61c-02c10a8f0c24" providerId="AD" clId="Web-{625E6A20-ED70-4E88-0C46-8EE992FDEDD1}" dt="2020-06-20T08:35:59.092" v="262" actId="1076"/>
        <pc:sldMkLst>
          <pc:docMk/>
          <pc:sldMk cId="19292343" sldId="279"/>
        </pc:sldMkLst>
        <pc:spChg chg="add mod">
          <ac:chgData name="prajin khadka" userId="S::prajin.khadka@studentpartner.com::119772b5-4f5d-4ef1-b61c-02c10a8f0c24" providerId="AD" clId="Web-{625E6A20-ED70-4E88-0C46-8EE992FDEDD1}" dt="2020-06-20T08:35:59.092" v="262" actId="1076"/>
          <ac:spMkLst>
            <pc:docMk/>
            <pc:sldMk cId="19292343" sldId="279"/>
            <ac:spMk id="6" creationId="{8CDC9DCF-2A52-4E8C-A13C-6C389405E340}"/>
          </ac:spMkLst>
        </pc:spChg>
        <pc:spChg chg="add mod">
          <ac:chgData name="prajin khadka" userId="S::prajin.khadka@studentpartner.com::119772b5-4f5d-4ef1-b61c-02c10a8f0c24" providerId="AD" clId="Web-{625E6A20-ED70-4E88-0C46-8EE992FDEDD1}" dt="2020-06-20T04:09:26.293" v="14" actId="20577"/>
          <ac:spMkLst>
            <pc:docMk/>
            <pc:sldMk cId="19292343" sldId="279"/>
            <ac:spMk id="8" creationId="{172C4BC7-15EF-4FFF-B852-5AA1CB12D0A1}"/>
          </ac:spMkLst>
        </pc:spChg>
        <pc:spChg chg="add mod">
          <ac:chgData name="prajin khadka" userId="S::prajin.khadka@studentpartner.com::119772b5-4f5d-4ef1-b61c-02c10a8f0c24" providerId="AD" clId="Web-{625E6A20-ED70-4E88-0C46-8EE992FDEDD1}" dt="2020-06-20T08:35:34.997" v="258" actId="1076"/>
          <ac:spMkLst>
            <pc:docMk/>
            <pc:sldMk cId="19292343" sldId="279"/>
            <ac:spMk id="9" creationId="{8E8F9771-819E-4A46-9C2E-7C136927FD26}"/>
          </ac:spMkLst>
        </pc:spChg>
        <pc:spChg chg="add mod">
          <ac:chgData name="prajin khadka" userId="S::prajin.khadka@studentpartner.com::119772b5-4f5d-4ef1-b61c-02c10a8f0c24" providerId="AD" clId="Web-{625E6A20-ED70-4E88-0C46-8EE992FDEDD1}" dt="2020-06-20T08:35:28.810" v="257" actId="1076"/>
          <ac:spMkLst>
            <pc:docMk/>
            <pc:sldMk cId="19292343" sldId="279"/>
            <ac:spMk id="10" creationId="{DCB17E19-5624-41E8-8318-1FCF1028E143}"/>
          </ac:spMkLst>
        </pc:spChg>
        <pc:spChg chg="mod">
          <ac:chgData name="prajin khadka" userId="S::prajin.khadka@studentpartner.com::119772b5-4f5d-4ef1-b61c-02c10a8f0c24" providerId="AD" clId="Web-{625E6A20-ED70-4E88-0C46-8EE992FDEDD1}" dt="2020-06-20T08:35:49.170" v="261" actId="1076"/>
          <ac:spMkLst>
            <pc:docMk/>
            <pc:sldMk cId="19292343" sldId="279"/>
            <ac:spMk id="164" creationId="{00000000-0000-0000-0000-000000000000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08:40.168" v="4"/>
          <ac:spMkLst>
            <pc:docMk/>
            <pc:sldMk cId="19292343" sldId="279"/>
            <ac:spMk id="165" creationId="{00000000-0000-0000-0000-000000000000}"/>
          </ac:spMkLst>
        </pc:spChg>
        <pc:spChg chg="mod">
          <ac:chgData name="prajin khadka" userId="S::prajin.khadka@studentpartner.com::119772b5-4f5d-4ef1-b61c-02c10a8f0c24" providerId="AD" clId="Web-{625E6A20-ED70-4E88-0C46-8EE992FDEDD1}" dt="2020-06-20T04:16:32.767" v="119" actId="14100"/>
          <ac:spMkLst>
            <pc:docMk/>
            <pc:sldMk cId="19292343" sldId="279"/>
            <ac:spMk id="166" creationId="{00000000-0000-0000-0000-000000000000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09:00.199" v="10"/>
          <ac:spMkLst>
            <pc:docMk/>
            <pc:sldMk cId="19292343" sldId="279"/>
            <ac:spMk id="167" creationId="{00000000-0000-0000-0000-000000000000}"/>
          </ac:spMkLst>
        </pc:spChg>
        <pc:picChg chg="add mod">
          <ac:chgData name="prajin khadka" userId="S::prajin.khadka@studentpartner.com::119772b5-4f5d-4ef1-b61c-02c10a8f0c24" providerId="AD" clId="Web-{625E6A20-ED70-4E88-0C46-8EE992FDEDD1}" dt="2020-06-20T08:35:23.934" v="256" actId="1076"/>
          <ac:picMkLst>
            <pc:docMk/>
            <pc:sldMk cId="19292343" sldId="279"/>
            <ac:picMk id="2" creationId="{503A9836-097D-4623-AFFC-B51D3BD7F3E7}"/>
          </ac:picMkLst>
        </pc:picChg>
        <pc:picChg chg="add mod">
          <ac:chgData name="prajin khadka" userId="S::prajin.khadka@studentpartner.com::119772b5-4f5d-4ef1-b61c-02c10a8f0c24" providerId="AD" clId="Web-{625E6A20-ED70-4E88-0C46-8EE992FDEDD1}" dt="2020-06-20T08:35:42.498" v="260" actId="1076"/>
          <ac:picMkLst>
            <pc:docMk/>
            <pc:sldMk cId="19292343" sldId="279"/>
            <ac:picMk id="3" creationId="{A8B34BBE-8739-43AE-9AAA-B262244B07E7}"/>
          </ac:picMkLst>
        </pc:picChg>
        <pc:picChg chg="add del mod">
          <ac:chgData name="prajin khadka" userId="S::prajin.khadka@studentpartner.com::119772b5-4f5d-4ef1-b61c-02c10a8f0c24" providerId="AD" clId="Web-{625E6A20-ED70-4E88-0C46-8EE992FDEDD1}" dt="2020-06-20T08:35:06.356" v="250"/>
          <ac:picMkLst>
            <pc:docMk/>
            <pc:sldMk cId="19292343" sldId="279"/>
            <ac:picMk id="4" creationId="{BD4C54EA-F0C7-4625-AAB1-37CF3C126AD0}"/>
          </ac:picMkLst>
        </pc:picChg>
        <pc:picChg chg="add del mod">
          <ac:chgData name="prajin khadka" userId="S::prajin.khadka@studentpartner.com::119772b5-4f5d-4ef1-b61c-02c10a8f0c24" providerId="AD" clId="Web-{625E6A20-ED70-4E88-0C46-8EE992FDEDD1}" dt="2020-06-20T08:35:05.090" v="249"/>
          <ac:picMkLst>
            <pc:docMk/>
            <pc:sldMk cId="19292343" sldId="279"/>
            <ac:picMk id="5" creationId="{178107BF-B6A9-4CDB-AF8F-EE7ED9F00461}"/>
          </ac:picMkLst>
        </pc:picChg>
        <pc:picChg chg="add mod">
          <ac:chgData name="prajin khadka" userId="S::prajin.khadka@studentpartner.com::119772b5-4f5d-4ef1-b61c-02c10a8f0c24" providerId="AD" clId="Web-{625E6A20-ED70-4E88-0C46-8EE992FDEDD1}" dt="2020-06-20T04:08:57.246" v="9" actId="1076"/>
          <ac:picMkLst>
            <pc:docMk/>
            <pc:sldMk cId="19292343" sldId="279"/>
            <ac:picMk id="7" creationId="{459E754D-13F1-42FA-9A84-6A592ABAAB61}"/>
          </ac:picMkLst>
        </pc:picChg>
        <pc:picChg chg="add del mod">
          <ac:chgData name="prajin khadka" userId="S::prajin.khadka@studentpartner.com::119772b5-4f5d-4ef1-b61c-02c10a8f0c24" providerId="AD" clId="Web-{625E6A20-ED70-4E88-0C46-8EE992FDEDD1}" dt="2020-06-20T08:35:16.590" v="253"/>
          <ac:picMkLst>
            <pc:docMk/>
            <pc:sldMk cId="19292343" sldId="279"/>
            <ac:picMk id="11" creationId="{7DCCE030-FD5E-44C4-9792-4AF7D1781569}"/>
          </ac:picMkLst>
        </pc:picChg>
        <pc:picChg chg="add del mod">
          <ac:chgData name="prajin khadka" userId="S::prajin.khadka@studentpartner.com::119772b5-4f5d-4ef1-b61c-02c10a8f0c24" providerId="AD" clId="Web-{625E6A20-ED70-4E88-0C46-8EE992FDEDD1}" dt="2020-06-20T08:34:20.026" v="239"/>
          <ac:picMkLst>
            <pc:docMk/>
            <pc:sldMk cId="19292343" sldId="279"/>
            <ac:picMk id="12" creationId="{680230B0-6A5F-4037-8D17-6ADF19624DF2}"/>
          </ac:picMkLst>
        </pc:picChg>
      </pc:sldChg>
      <pc:sldChg chg="addSp delSp modSp add replId delAnim">
        <pc:chgData name="prajin khadka" userId="S::prajin.khadka@studentpartner.com::119772b5-4f5d-4ef1-b61c-02c10a8f0c24" providerId="AD" clId="Web-{625E6A20-ED70-4E88-0C46-8EE992FDEDD1}" dt="2020-06-20T04:11:04.279" v="38"/>
        <pc:sldMkLst>
          <pc:docMk/>
          <pc:sldMk cId="40332003" sldId="280"/>
        </pc:sldMkLst>
        <pc:spChg chg="del">
          <ac:chgData name="prajin khadka" userId="S::prajin.khadka@studentpartner.com::119772b5-4f5d-4ef1-b61c-02c10a8f0c24" providerId="AD" clId="Web-{625E6A20-ED70-4E88-0C46-8EE992FDEDD1}" dt="2020-06-20T04:09:55.247" v="24"/>
          <ac:spMkLst>
            <pc:docMk/>
            <pc:sldMk cId="40332003" sldId="280"/>
            <ac:spMk id="6" creationId="{8CDC9DCF-2A52-4E8C-A13C-6C389405E340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09:55.231" v="22"/>
          <ac:spMkLst>
            <pc:docMk/>
            <pc:sldMk cId="40332003" sldId="280"/>
            <ac:spMk id="8" creationId="{172C4BC7-15EF-4FFF-B852-5AA1CB12D0A1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09:55.231" v="21"/>
          <ac:spMkLst>
            <pc:docMk/>
            <pc:sldMk cId="40332003" sldId="280"/>
            <ac:spMk id="9" creationId="{8E8F9771-819E-4A46-9C2E-7C136927FD26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09:55.231" v="20"/>
          <ac:spMkLst>
            <pc:docMk/>
            <pc:sldMk cId="40332003" sldId="280"/>
            <ac:spMk id="10" creationId="{DCB17E19-5624-41E8-8318-1FCF1028E143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04.279" v="38"/>
          <ac:spMkLst>
            <pc:docMk/>
            <pc:sldMk cId="40332003" sldId="280"/>
            <ac:spMk id="12" creationId="{ABB36746-2337-471D-8117-2E27CA368F30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04.279" v="38"/>
          <ac:spMkLst>
            <pc:docMk/>
            <pc:sldMk cId="40332003" sldId="280"/>
            <ac:spMk id="15" creationId="{E7B3123D-546B-4211-8FE8-EFBFF02218A3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09:55.247" v="26"/>
          <ac:spMkLst>
            <pc:docMk/>
            <pc:sldMk cId="40332003" sldId="280"/>
            <ac:spMk id="164" creationId="{00000000-0000-0000-0000-000000000000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09:55.247" v="25"/>
          <ac:spMkLst>
            <pc:docMk/>
            <pc:sldMk cId="40332003" sldId="280"/>
            <ac:spMk id="166" creationId="{00000000-0000-0000-0000-000000000000}"/>
          </ac:spMkLst>
        </pc:spChg>
        <pc:picChg chg="add del mod">
          <ac:chgData name="prajin khadka" userId="S::prajin.khadka@studentpartner.com::119772b5-4f5d-4ef1-b61c-02c10a8f0c24" providerId="AD" clId="Web-{625E6A20-ED70-4E88-0C46-8EE992FDEDD1}" dt="2020-06-20T04:11:00.122" v="37"/>
          <ac:picMkLst>
            <pc:docMk/>
            <pc:sldMk cId="40332003" sldId="280"/>
            <ac:picMk id="2" creationId="{23EA8DEC-978B-4539-9ED0-56DE83376750}"/>
          </ac:picMkLst>
        </pc:picChg>
        <pc:picChg chg="del">
          <ac:chgData name="prajin khadka" userId="S::prajin.khadka@studentpartner.com::119772b5-4f5d-4ef1-b61c-02c10a8f0c24" providerId="AD" clId="Web-{625E6A20-ED70-4E88-0C46-8EE992FDEDD1}" dt="2020-06-20T04:09:55.231" v="23"/>
          <ac:picMkLst>
            <pc:docMk/>
            <pc:sldMk cId="40332003" sldId="280"/>
            <ac:picMk id="7" creationId="{459E754D-13F1-42FA-9A84-6A592ABAAB61}"/>
          </ac:picMkLst>
        </pc:picChg>
        <pc:picChg chg="del">
          <ac:chgData name="prajin khadka" userId="S::prajin.khadka@studentpartner.com::119772b5-4f5d-4ef1-b61c-02c10a8f0c24" providerId="AD" clId="Web-{625E6A20-ED70-4E88-0C46-8EE992FDEDD1}" dt="2020-06-20T04:09:55.231" v="19"/>
          <ac:picMkLst>
            <pc:docMk/>
            <pc:sldMk cId="40332003" sldId="280"/>
            <ac:picMk id="11" creationId="{7DCCE030-FD5E-44C4-9792-4AF7D1781569}"/>
          </ac:picMkLst>
        </pc:picChg>
        <pc:picChg chg="add">
          <ac:chgData name="prajin khadka" userId="S::prajin.khadka@studentpartner.com::119772b5-4f5d-4ef1-b61c-02c10a8f0c24" providerId="AD" clId="Web-{625E6A20-ED70-4E88-0C46-8EE992FDEDD1}" dt="2020-06-20T04:11:04.279" v="38"/>
          <ac:picMkLst>
            <pc:docMk/>
            <pc:sldMk cId="40332003" sldId="280"/>
            <ac:picMk id="13" creationId="{AF938A07-2507-46A8-88A0-EA9406CC7681}"/>
          </ac:picMkLst>
        </pc:picChg>
        <pc:picChg chg="add">
          <ac:chgData name="prajin khadka" userId="S::prajin.khadka@studentpartner.com::119772b5-4f5d-4ef1-b61c-02c10a8f0c24" providerId="AD" clId="Web-{625E6A20-ED70-4E88-0C46-8EE992FDEDD1}" dt="2020-06-20T04:11:04.279" v="38"/>
          <ac:picMkLst>
            <pc:docMk/>
            <pc:sldMk cId="40332003" sldId="280"/>
            <ac:picMk id="14" creationId="{14BB8E6A-9CBA-4967-A96D-562B2CC3FF75}"/>
          </ac:picMkLst>
        </pc:picChg>
      </pc:sldChg>
      <pc:sldChg chg="add del">
        <pc:chgData name="prajin khadka" userId="S::prajin.khadka@studentpartner.com::119772b5-4f5d-4ef1-b61c-02c10a8f0c24" providerId="AD" clId="Web-{625E6A20-ED70-4E88-0C46-8EE992FDEDD1}" dt="2020-06-20T04:10:58.951" v="36"/>
        <pc:sldMkLst>
          <pc:docMk/>
          <pc:sldMk cId="152528693" sldId="281"/>
        </pc:sldMkLst>
      </pc:sldChg>
      <pc:sldChg chg="add ord replId">
        <pc:chgData name="prajin khadka" userId="S::prajin.khadka@studentpartner.com::119772b5-4f5d-4ef1-b61c-02c10a8f0c24" providerId="AD" clId="Web-{625E6A20-ED70-4E88-0C46-8EE992FDEDD1}" dt="2020-06-20T04:11:15.763" v="39"/>
        <pc:sldMkLst>
          <pc:docMk/>
          <pc:sldMk cId="2278675626" sldId="282"/>
        </pc:sldMkLst>
      </pc:sldChg>
      <pc:sldChg chg="addSp delSp modSp add replId">
        <pc:chgData name="prajin khadka" userId="S::prajin.khadka@studentpartner.com::119772b5-4f5d-4ef1-b61c-02c10a8f0c24" providerId="AD" clId="Web-{625E6A20-ED70-4E88-0C46-8EE992FDEDD1}" dt="2020-06-20T04:20:28.161" v="136" actId="14100"/>
        <pc:sldMkLst>
          <pc:docMk/>
          <pc:sldMk cId="408420838" sldId="283"/>
        </pc:sldMkLst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6" creationId="{FA8F8215-0171-4188-9A01-1452FA683870}"/>
          </ac:spMkLst>
        </pc:spChg>
        <pc:spChg chg="add mod">
          <ac:chgData name="prajin khadka" userId="S::prajin.khadka@studentpartner.com::119772b5-4f5d-4ef1-b61c-02c10a8f0c24" providerId="AD" clId="Web-{625E6A20-ED70-4E88-0C46-8EE992FDEDD1}" dt="2020-06-20T04:20:21.895" v="132" actId="1076"/>
          <ac:spMkLst>
            <pc:docMk/>
            <pc:sldMk cId="408420838" sldId="283"/>
            <ac:spMk id="8" creationId="{9710F0A9-6FD6-44F7-BBFA-5147AC38F5A9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11" creationId="{BDF2479A-4772-4C2E-B01C-A6EA31270142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11:51.529" v="44"/>
          <ac:spMkLst>
            <pc:docMk/>
            <pc:sldMk cId="408420838" sldId="283"/>
            <ac:spMk id="12" creationId="{ABB36746-2337-471D-8117-2E27CA368F30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11:51.529" v="41"/>
          <ac:spMkLst>
            <pc:docMk/>
            <pc:sldMk cId="408420838" sldId="283"/>
            <ac:spMk id="15" creationId="{E7B3123D-546B-4211-8FE8-EFBFF02218A3}"/>
          </ac:spMkLst>
        </pc:spChg>
        <pc:spChg chg="add mod">
          <ac:chgData name="prajin khadka" userId="S::prajin.khadka@studentpartner.com::119772b5-4f5d-4ef1-b61c-02c10a8f0c24" providerId="AD" clId="Web-{625E6A20-ED70-4E88-0C46-8EE992FDEDD1}" dt="2020-06-20T04:20:28.161" v="136" actId="14100"/>
          <ac:spMkLst>
            <pc:docMk/>
            <pc:sldMk cId="408420838" sldId="283"/>
            <ac:spMk id="16" creationId="{B21F1411-153C-4C41-82B4-A260BC48F97C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17" creationId="{72D50471-E6A0-48CD-91F7-042442EFAC7A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18" creationId="{1F5B5FC5-521D-4A85-8620-6C000C27CC90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19" creationId="{0FA8CA23-1B79-4D27-A0D0-1543C12E8842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20" creationId="{6F2955FA-BDFE-49F8-A0CC-B9882B73944D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21" creationId="{55876D06-3B5E-4652-9772-20A9370A4021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22" creationId="{CF53C285-1FE8-430F-BA75-F14274B3C561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23" creationId="{18CB5373-C9C9-4D35-AB22-AA2B074A23E9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24" creationId="{2720875D-ECAE-4413-BBAF-F29580D92133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25" creationId="{FD513E01-6982-4721-BABF-D611BA8A50FA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26" creationId="{6447AE21-5957-4676-A2FF-2DA5E50F1CB1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27" creationId="{A62A8086-79A0-426D-85D6-E53A144F2AB4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28" creationId="{58C1EC03-FD26-4819-A27A-3E9D86975062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29" creationId="{4B32C8A8-11D8-47F6-9464-A1607B7A103B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30" creationId="{5EEEBF3A-1BFF-49AE-88A0-EA62A87F9715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31" creationId="{38856EC7-092A-4A68-99F1-231313A60790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32" creationId="{6AE140AF-BF85-4FAD-9948-2CF87776F480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33" creationId="{E501A67D-E093-4955-9CB1-C02F393F60C3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34" creationId="{3CE5978C-57D6-41F4-AE80-4458B7B39E15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35" creationId="{580EC858-0DA6-4148-9372-96CC05D3437B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36" creationId="{55C54358-B157-4728-AC94-904DA3BD2DCF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37" creationId="{B27133C5-C7BB-4FB5-B792-BB13D782091C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38" creationId="{4D743929-1D0F-4CAC-B2EB-87F47E9C2406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39" creationId="{C9CBCCEE-EACE-48AF-AADF-16A3BA4381A3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40" creationId="{26998B1C-F453-411E-8C09-6C2AAD28F74D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41" creationId="{862C82D5-D542-4F10-8F2A-6F58B925DBD4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42" creationId="{0C15CA65-FD11-4D65-A7D3-927A0B605FD7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1:54.623" v="45"/>
          <ac:spMkLst>
            <pc:docMk/>
            <pc:sldMk cId="408420838" sldId="283"/>
            <ac:spMk id="43" creationId="{9E586D1F-5D6C-404F-ACE8-73B0D720C90D}"/>
          </ac:spMkLst>
        </pc:spChg>
        <pc:grpChg chg="add del">
          <ac:chgData name="prajin khadka" userId="S::prajin.khadka@studentpartner.com::119772b5-4f5d-4ef1-b61c-02c10a8f0c24" providerId="AD" clId="Web-{625E6A20-ED70-4E88-0C46-8EE992FDEDD1}" dt="2020-06-20T04:12:23.295" v="60"/>
          <ac:grpSpMkLst>
            <pc:docMk/>
            <pc:sldMk cId="408420838" sldId="283"/>
            <ac:grpSpMk id="10" creationId="{6AF72DC5-807E-471E-BC5C-94BA5FC12348}"/>
          </ac:grpSpMkLst>
        </pc:grpChg>
        <pc:picChg chg="add">
          <ac:chgData name="prajin khadka" userId="S::prajin.khadka@studentpartner.com::119772b5-4f5d-4ef1-b61c-02c10a8f0c24" providerId="AD" clId="Web-{625E6A20-ED70-4E88-0C46-8EE992FDEDD1}" dt="2020-06-20T04:11:54.623" v="45"/>
          <ac:picMkLst>
            <pc:docMk/>
            <pc:sldMk cId="408420838" sldId="283"/>
            <ac:picMk id="7" creationId="{8EE52C00-6DB8-4F9A-AB6A-F7A7F1E29605}"/>
          </ac:picMkLst>
        </pc:picChg>
        <pc:picChg chg="add">
          <ac:chgData name="prajin khadka" userId="S::prajin.khadka@studentpartner.com::119772b5-4f5d-4ef1-b61c-02c10a8f0c24" providerId="AD" clId="Web-{625E6A20-ED70-4E88-0C46-8EE992FDEDD1}" dt="2020-06-20T04:11:54.623" v="45"/>
          <ac:picMkLst>
            <pc:docMk/>
            <pc:sldMk cId="408420838" sldId="283"/>
            <ac:picMk id="9" creationId="{F83E2326-6B51-48F7-9450-FA1356CFED50}"/>
          </ac:picMkLst>
        </pc:picChg>
        <pc:picChg chg="del">
          <ac:chgData name="prajin khadka" userId="S::prajin.khadka@studentpartner.com::119772b5-4f5d-4ef1-b61c-02c10a8f0c24" providerId="AD" clId="Web-{625E6A20-ED70-4E88-0C46-8EE992FDEDD1}" dt="2020-06-20T04:11:51.529" v="43"/>
          <ac:picMkLst>
            <pc:docMk/>
            <pc:sldMk cId="408420838" sldId="283"/>
            <ac:picMk id="13" creationId="{AF938A07-2507-46A8-88A0-EA9406CC7681}"/>
          </ac:picMkLst>
        </pc:picChg>
        <pc:picChg chg="del">
          <ac:chgData name="prajin khadka" userId="S::prajin.khadka@studentpartner.com::119772b5-4f5d-4ef1-b61c-02c10a8f0c24" providerId="AD" clId="Web-{625E6A20-ED70-4E88-0C46-8EE992FDEDD1}" dt="2020-06-20T04:11:51.529" v="42"/>
          <ac:picMkLst>
            <pc:docMk/>
            <pc:sldMk cId="408420838" sldId="283"/>
            <ac:picMk id="14" creationId="{14BB8E6A-9CBA-4967-A96D-562B2CC3FF75}"/>
          </ac:picMkLst>
        </pc:picChg>
      </pc:sldChg>
      <pc:sldChg chg="addSp delSp modSp add replId">
        <pc:chgData name="prajin khadka" userId="S::prajin.khadka@studentpartner.com::119772b5-4f5d-4ef1-b61c-02c10a8f0c24" providerId="AD" clId="Web-{625E6A20-ED70-4E88-0C46-8EE992FDEDD1}" dt="2020-06-20T08:34:52.402" v="247" actId="1076"/>
        <pc:sldMkLst>
          <pc:docMk/>
          <pc:sldMk cId="3322088948" sldId="284"/>
        </pc:sldMkLst>
        <pc:spChg chg="del">
          <ac:chgData name="prajin khadka" userId="S::prajin.khadka@studentpartner.com::119772b5-4f5d-4ef1-b61c-02c10a8f0c24" providerId="AD" clId="Web-{625E6A20-ED70-4E88-0C46-8EE992FDEDD1}" dt="2020-06-20T04:12:23.264" v="59"/>
          <ac:spMkLst>
            <pc:docMk/>
            <pc:sldMk cId="3322088948" sldId="284"/>
            <ac:spMk id="6" creationId="{FA8F8215-0171-4188-9A01-1452FA683870}"/>
          </ac:spMkLst>
        </pc:spChg>
        <pc:spChg chg="del mod">
          <ac:chgData name="prajin khadka" userId="S::prajin.khadka@studentpartner.com::119772b5-4f5d-4ef1-b61c-02c10a8f0c24" providerId="AD" clId="Web-{625E6A20-ED70-4E88-0C46-8EE992FDEDD1}" dt="2020-06-20T04:12:23.264" v="57"/>
          <ac:spMkLst>
            <pc:docMk/>
            <pc:sldMk cId="3322088948" sldId="284"/>
            <ac:spMk id="8" creationId="{9710F0A9-6FD6-44F7-BBFA-5147AC38F5A9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12:23.264" v="54"/>
          <ac:spMkLst>
            <pc:docMk/>
            <pc:sldMk cId="3322088948" sldId="284"/>
            <ac:spMk id="11" creationId="{BDF2479A-4772-4C2E-B01C-A6EA31270142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12:23.264" v="53"/>
          <ac:spMkLst>
            <pc:docMk/>
            <pc:sldMk cId="3322088948" sldId="284"/>
            <ac:spMk id="16" creationId="{B21F1411-153C-4C41-82B4-A260BC48F97C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47" creationId="{250540E4-13F7-40B4-AA75-20E6D2643810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50" creationId="{E92786DC-4103-4BF8-ACF5-25D5B0726178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53" creationId="{55C8B252-05DA-4387-8372-C152DB9F8AA4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54" creationId="{08A66694-C858-4916-B61C-B7E9512B841E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55" creationId="{033D2470-58E6-4C8D-92DA-A363EDA9965A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56" creationId="{B996584D-114D-4856-9588-64027C989D29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57" creationId="{6B5C2A17-6A15-4626-843E-3A01C2ABF87E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58" creationId="{8734F3DB-9277-481C-887D-A649FBDB15FB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59" creationId="{1CBA2086-CD4F-4707-B282-C121A9251C11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60" creationId="{CF138072-E81D-471D-9C73-3940A2381B0B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61" creationId="{7D6AFD0A-FB18-49E6-973E-6D8138C39837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62" creationId="{CF1A1F56-F8D0-497A-89EE-0DB9663D1ACF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63" creationId="{3D5CE79F-2183-4D3F-880C-F24204984123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64" creationId="{370B7DD6-A81C-4D30-8EC4-D9F02FB07C9B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65" creationId="{3A2BA4E3-C150-4EDC-8ECC-D35BBD75DAE0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66" creationId="{D3A21005-9AB1-4906-8095-E0AA011486BE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67" creationId="{7204C5C1-7FC6-497F-9C0C-FD8D7323F7B3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68" creationId="{00BA4F3A-F851-4AB2-A3C5-2DC8BDF930C6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69" creationId="{3EF53435-6549-4459-A41D-AF8DFF6FB287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70" creationId="{1B2789FB-8AFE-4889-94F5-4A9D9523383A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71" creationId="{9FC22DFF-A222-40DC-A0D6-D7E00DD32438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72" creationId="{AD28DB69-B142-4FC0-B3DB-C7CBAE43EE43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73" creationId="{0D2784EA-160B-47F6-B817-0A544424736D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74" creationId="{102B95FF-FE54-415A-A452-28271E280B49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75" creationId="{5590D345-F17B-4522-8E1B-142352CA77D6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76" creationId="{6254176B-50CA-4830-AE5A-DF3B81F80CC6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77" creationId="{7756E174-DCCE-4A5F-B788-EE966E9ABC21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78" creationId="{C22BFAFA-D1B9-4406-AD27-54868CDEB46D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79" creationId="{C2741F72-9F12-4114-A391-D6C813DF410F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80" creationId="{8ADAB6C3-C5C4-4765-A23F-79FDC07C8E61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81" creationId="{A7E7271B-C461-4E76-A6E1-36351CADEDCE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82" creationId="{09636EF5-0735-455D-80FE-847C4431BFB4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83" creationId="{0A7B6425-14A3-4DAB-BB9E-9617018262FF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84" creationId="{A084B8C4-53F8-4604-9556-D321032C6577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85" creationId="{B4E917FF-6248-41D3-AE5A-BA3D11B4C261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86" creationId="{5A392BB6-B25D-4154-90C7-372D67828E61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87" creationId="{123F8426-0E2F-4C74-8C51-0E15586C2A97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88" creationId="{7CC624DB-83C1-4549-985E-E7649E15BE00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18.733" v="51"/>
          <ac:spMkLst>
            <pc:docMk/>
            <pc:sldMk cId="3322088948" sldId="284"/>
            <ac:spMk id="89" creationId="{DAEC1D60-1DA6-4DAF-89FB-718412DD5819}"/>
          </ac:spMkLst>
        </pc:spChg>
        <pc:grpChg chg="del">
          <ac:chgData name="prajin khadka" userId="S::prajin.khadka@studentpartner.com::119772b5-4f5d-4ef1-b61c-02c10a8f0c24" providerId="AD" clId="Web-{625E6A20-ED70-4E88-0C46-8EE992FDEDD1}" dt="2020-06-20T04:12:23.264" v="55"/>
          <ac:grpSpMkLst>
            <pc:docMk/>
            <pc:sldMk cId="3322088948" sldId="284"/>
            <ac:grpSpMk id="10" creationId="{6AF72DC5-807E-471E-BC5C-94BA5FC12348}"/>
          </ac:grpSpMkLst>
        </pc:grpChg>
        <pc:grpChg chg="add del">
          <ac:chgData name="prajin khadka" userId="S::prajin.khadka@studentpartner.com::119772b5-4f5d-4ef1-b61c-02c10a8f0c24" providerId="AD" clId="Web-{625E6A20-ED70-4E88-0C46-8EE992FDEDD1}" dt="2020-06-20T04:12:23.248" v="52"/>
          <ac:grpSpMkLst>
            <pc:docMk/>
            <pc:sldMk cId="3322088948" sldId="284"/>
            <ac:grpSpMk id="45" creationId="{874C7E14-4D74-441B-86A1-C8147BF20A01}"/>
          </ac:grpSpMkLst>
        </pc:grpChg>
        <pc:grpChg chg="add">
          <ac:chgData name="prajin khadka" userId="S::prajin.khadka@studentpartner.com::119772b5-4f5d-4ef1-b61c-02c10a8f0c24" providerId="AD" clId="Web-{625E6A20-ED70-4E88-0C46-8EE992FDEDD1}" dt="2020-06-20T04:12:18.733" v="51"/>
          <ac:grpSpMkLst>
            <pc:docMk/>
            <pc:sldMk cId="3322088948" sldId="284"/>
            <ac:grpSpMk id="51" creationId="{609FD88C-B7F2-4BEC-9194-25795EB55D54}"/>
          </ac:grpSpMkLst>
        </pc:grpChg>
        <pc:grpChg chg="add">
          <ac:chgData name="prajin khadka" userId="S::prajin.khadka@studentpartner.com::119772b5-4f5d-4ef1-b61c-02c10a8f0c24" providerId="AD" clId="Web-{625E6A20-ED70-4E88-0C46-8EE992FDEDD1}" dt="2020-06-20T04:12:18.733" v="51"/>
          <ac:grpSpMkLst>
            <pc:docMk/>
            <pc:sldMk cId="3322088948" sldId="284"/>
            <ac:grpSpMk id="52" creationId="{7DC91978-9CB7-4B6C-A7EA-B3B895E05A5B}"/>
          </ac:grpSpMkLst>
        </pc:grpChg>
        <pc:picChg chg="add mod">
          <ac:chgData name="prajin khadka" userId="S::prajin.khadka@studentpartner.com::119772b5-4f5d-4ef1-b61c-02c10a8f0c24" providerId="AD" clId="Web-{625E6A20-ED70-4E88-0C46-8EE992FDEDD1}" dt="2020-06-20T08:34:52.402" v="247" actId="1076"/>
          <ac:picMkLst>
            <pc:docMk/>
            <pc:sldMk cId="3322088948" sldId="284"/>
            <ac:picMk id="2" creationId="{76ADF070-F27A-4763-B7B2-4EC5DEA0328F}"/>
          </ac:picMkLst>
        </pc:picChg>
        <pc:picChg chg="del">
          <ac:chgData name="prajin khadka" userId="S::prajin.khadka@studentpartner.com::119772b5-4f5d-4ef1-b61c-02c10a8f0c24" providerId="AD" clId="Web-{625E6A20-ED70-4E88-0C46-8EE992FDEDD1}" dt="2020-06-20T04:12:23.264" v="58"/>
          <ac:picMkLst>
            <pc:docMk/>
            <pc:sldMk cId="3322088948" sldId="284"/>
            <ac:picMk id="7" creationId="{8EE52C00-6DB8-4F9A-AB6A-F7A7F1E29605}"/>
          </ac:picMkLst>
        </pc:picChg>
        <pc:picChg chg="del">
          <ac:chgData name="prajin khadka" userId="S::prajin.khadka@studentpartner.com::119772b5-4f5d-4ef1-b61c-02c10a8f0c24" providerId="AD" clId="Web-{625E6A20-ED70-4E88-0C46-8EE992FDEDD1}" dt="2020-06-20T04:12:23.264" v="56"/>
          <ac:picMkLst>
            <pc:docMk/>
            <pc:sldMk cId="3322088948" sldId="284"/>
            <ac:picMk id="9" creationId="{F83E2326-6B51-48F7-9450-FA1356CFED50}"/>
          </ac:picMkLst>
        </pc:picChg>
        <pc:picChg chg="add">
          <ac:chgData name="prajin khadka" userId="S::prajin.khadka@studentpartner.com::119772b5-4f5d-4ef1-b61c-02c10a8f0c24" providerId="AD" clId="Web-{625E6A20-ED70-4E88-0C46-8EE992FDEDD1}" dt="2020-06-20T04:12:18.733" v="51"/>
          <ac:picMkLst>
            <pc:docMk/>
            <pc:sldMk cId="3322088948" sldId="284"/>
            <ac:picMk id="44" creationId="{D596A07E-E8DD-4949-A79F-66181D58A65F}"/>
          </ac:picMkLst>
        </pc:picChg>
        <pc:picChg chg="add">
          <ac:chgData name="prajin khadka" userId="S::prajin.khadka@studentpartner.com::119772b5-4f5d-4ef1-b61c-02c10a8f0c24" providerId="AD" clId="Web-{625E6A20-ED70-4E88-0C46-8EE992FDEDD1}" dt="2020-06-20T04:12:18.733" v="51"/>
          <ac:picMkLst>
            <pc:docMk/>
            <pc:sldMk cId="3322088948" sldId="284"/>
            <ac:picMk id="46" creationId="{ADA90E68-7E1E-4501-9F57-5FCCD23BEC51}"/>
          </ac:picMkLst>
        </pc:picChg>
        <pc:picChg chg="add">
          <ac:chgData name="prajin khadka" userId="S::prajin.khadka@studentpartner.com::119772b5-4f5d-4ef1-b61c-02c10a8f0c24" providerId="AD" clId="Web-{625E6A20-ED70-4E88-0C46-8EE992FDEDD1}" dt="2020-06-20T04:12:18.733" v="51"/>
          <ac:picMkLst>
            <pc:docMk/>
            <pc:sldMk cId="3322088948" sldId="284"/>
            <ac:picMk id="48" creationId="{5958DE34-DE6D-42D8-BC5C-5C8CE2612432}"/>
          </ac:picMkLst>
        </pc:picChg>
        <pc:picChg chg="add del">
          <ac:chgData name="prajin khadka" userId="S::prajin.khadka@studentpartner.com::119772b5-4f5d-4ef1-b61c-02c10a8f0c24" providerId="AD" clId="Web-{625E6A20-ED70-4E88-0C46-8EE992FDEDD1}" dt="2020-06-20T08:34:27.933" v="240"/>
          <ac:picMkLst>
            <pc:docMk/>
            <pc:sldMk cId="3322088948" sldId="284"/>
            <ac:picMk id="49" creationId="{110AD0EC-D553-4503-9FAA-F1D7ADF8ED08}"/>
          </ac:picMkLst>
        </pc:picChg>
      </pc:sldChg>
      <pc:sldChg chg="addSp delSp add replId">
        <pc:chgData name="prajin khadka" userId="S::prajin.khadka@studentpartner.com::119772b5-4f5d-4ef1-b61c-02c10a8f0c24" providerId="AD" clId="Web-{625E6A20-ED70-4E88-0C46-8EE992FDEDD1}" dt="2020-06-20T04:12:46.608" v="68"/>
        <pc:sldMkLst>
          <pc:docMk/>
          <pc:sldMk cId="1914484924" sldId="285"/>
        </pc:sldMkLst>
        <pc:spChg chg="add">
          <ac:chgData name="prajin khadka" userId="S::prajin.khadka@studentpartner.com::119772b5-4f5d-4ef1-b61c-02c10a8f0c24" providerId="AD" clId="Web-{625E6A20-ED70-4E88-0C46-8EE992FDEDD1}" dt="2020-06-20T04:12:46.608" v="68"/>
          <ac:spMkLst>
            <pc:docMk/>
            <pc:sldMk cId="1914484924" sldId="285"/>
            <ac:spMk id="8" creationId="{CA52D7DB-ED53-4F81-B71E-51B5BE10A483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2:46.608" v="68"/>
          <ac:spMkLst>
            <pc:docMk/>
            <pc:sldMk cId="1914484924" sldId="285"/>
            <ac:spMk id="9" creationId="{CE9C0D05-D16B-4372-8268-5DEB53E019DB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12:45.842" v="65"/>
          <ac:spMkLst>
            <pc:docMk/>
            <pc:sldMk cId="1914484924" sldId="285"/>
            <ac:spMk id="47" creationId="{250540E4-13F7-40B4-AA75-20E6D2643810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12:45.827" v="62"/>
          <ac:spMkLst>
            <pc:docMk/>
            <pc:sldMk cId="1914484924" sldId="285"/>
            <ac:spMk id="50" creationId="{E92786DC-4103-4BF8-ACF5-25D5B0726178}"/>
          </ac:spMkLst>
        </pc:spChg>
        <pc:picChg chg="del">
          <ac:chgData name="prajin khadka" userId="S::prajin.khadka@studentpartner.com::119772b5-4f5d-4ef1-b61c-02c10a8f0c24" providerId="AD" clId="Web-{625E6A20-ED70-4E88-0C46-8EE992FDEDD1}" dt="2020-06-20T04:12:45.842" v="67"/>
          <ac:picMkLst>
            <pc:docMk/>
            <pc:sldMk cId="1914484924" sldId="285"/>
            <ac:picMk id="44" creationId="{D596A07E-E8DD-4949-A79F-66181D58A65F}"/>
          </ac:picMkLst>
        </pc:picChg>
        <pc:picChg chg="del">
          <ac:chgData name="prajin khadka" userId="S::prajin.khadka@studentpartner.com::119772b5-4f5d-4ef1-b61c-02c10a8f0c24" providerId="AD" clId="Web-{625E6A20-ED70-4E88-0C46-8EE992FDEDD1}" dt="2020-06-20T04:12:45.842" v="66"/>
          <ac:picMkLst>
            <pc:docMk/>
            <pc:sldMk cId="1914484924" sldId="285"/>
            <ac:picMk id="46" creationId="{ADA90E68-7E1E-4501-9F57-5FCCD23BEC51}"/>
          </ac:picMkLst>
        </pc:picChg>
        <pc:picChg chg="del">
          <ac:chgData name="prajin khadka" userId="S::prajin.khadka@studentpartner.com::119772b5-4f5d-4ef1-b61c-02c10a8f0c24" providerId="AD" clId="Web-{625E6A20-ED70-4E88-0C46-8EE992FDEDD1}" dt="2020-06-20T04:12:45.842" v="64"/>
          <ac:picMkLst>
            <pc:docMk/>
            <pc:sldMk cId="1914484924" sldId="285"/>
            <ac:picMk id="48" creationId="{5958DE34-DE6D-42D8-BC5C-5C8CE2612432}"/>
          </ac:picMkLst>
        </pc:picChg>
        <pc:picChg chg="del">
          <ac:chgData name="prajin khadka" userId="S::prajin.khadka@studentpartner.com::119772b5-4f5d-4ef1-b61c-02c10a8f0c24" providerId="AD" clId="Web-{625E6A20-ED70-4E88-0C46-8EE992FDEDD1}" dt="2020-06-20T04:12:45.842" v="63"/>
          <ac:picMkLst>
            <pc:docMk/>
            <pc:sldMk cId="1914484924" sldId="285"/>
            <ac:picMk id="49" creationId="{110AD0EC-D553-4503-9FAA-F1D7ADF8ED08}"/>
          </ac:picMkLst>
        </pc:picChg>
      </pc:sldChg>
      <pc:sldChg chg="addSp delSp add replId">
        <pc:chgData name="prajin khadka" userId="S::prajin.khadka@studentpartner.com::119772b5-4f5d-4ef1-b61c-02c10a8f0c24" providerId="AD" clId="Web-{625E6A20-ED70-4E88-0C46-8EE992FDEDD1}" dt="2020-06-20T04:13:16.484" v="72"/>
        <pc:sldMkLst>
          <pc:docMk/>
          <pc:sldMk cId="188580852" sldId="286"/>
        </pc:sldMkLst>
        <pc:spChg chg="add">
          <ac:chgData name="prajin khadka" userId="S::prajin.khadka@studentpartner.com::119772b5-4f5d-4ef1-b61c-02c10a8f0c24" providerId="AD" clId="Web-{625E6A20-ED70-4E88-0C46-8EE992FDEDD1}" dt="2020-06-20T04:13:16.484" v="72"/>
          <ac:spMkLst>
            <pc:docMk/>
            <pc:sldMk cId="188580852" sldId="286"/>
            <ac:spMk id="4" creationId="{34D926DB-EE45-4852-B3F5-2B3CA9501183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16.484" v="72"/>
          <ac:spMkLst>
            <pc:docMk/>
            <pc:sldMk cId="188580852" sldId="286"/>
            <ac:spMk id="5" creationId="{8FE85A2D-EF5B-4962-B4FC-541EAED045C0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13:15.593" v="71"/>
          <ac:spMkLst>
            <pc:docMk/>
            <pc:sldMk cId="188580852" sldId="286"/>
            <ac:spMk id="8" creationId="{CA52D7DB-ED53-4F81-B71E-51B5BE10A483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13:15.593" v="70"/>
          <ac:spMkLst>
            <pc:docMk/>
            <pc:sldMk cId="188580852" sldId="286"/>
            <ac:spMk id="9" creationId="{CE9C0D05-D16B-4372-8268-5DEB53E019DB}"/>
          </ac:spMkLst>
        </pc:spChg>
      </pc:sldChg>
      <pc:sldChg chg="addSp delSp add replId">
        <pc:chgData name="prajin khadka" userId="S::prajin.khadka@studentpartner.com::119772b5-4f5d-4ef1-b61c-02c10a8f0c24" providerId="AD" clId="Web-{625E6A20-ED70-4E88-0C46-8EE992FDEDD1}" dt="2020-06-20T04:13:32.968" v="76"/>
        <pc:sldMkLst>
          <pc:docMk/>
          <pc:sldMk cId="3787247274" sldId="287"/>
        </pc:sldMkLst>
        <pc:spChg chg="del">
          <ac:chgData name="prajin khadka" userId="S::prajin.khadka@studentpartner.com::119772b5-4f5d-4ef1-b61c-02c10a8f0c24" providerId="AD" clId="Web-{625E6A20-ED70-4E88-0C46-8EE992FDEDD1}" dt="2020-06-20T04:13:32.499" v="75"/>
          <ac:spMkLst>
            <pc:docMk/>
            <pc:sldMk cId="3787247274" sldId="287"/>
            <ac:spMk id="4" creationId="{34D926DB-EE45-4852-B3F5-2B3CA9501183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13:32.499" v="74"/>
          <ac:spMkLst>
            <pc:docMk/>
            <pc:sldMk cId="3787247274" sldId="287"/>
            <ac:spMk id="5" creationId="{8FE85A2D-EF5B-4962-B4FC-541EAED045C0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32.968" v="76"/>
          <ac:spMkLst>
            <pc:docMk/>
            <pc:sldMk cId="3787247274" sldId="287"/>
            <ac:spMk id="6" creationId="{48CAD4E2-86B7-48DD-A748-51975AAA2660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32.968" v="76"/>
          <ac:spMkLst>
            <pc:docMk/>
            <pc:sldMk cId="3787247274" sldId="287"/>
            <ac:spMk id="7" creationId="{559C8BFF-8F4A-4539-A310-4AA062F3C883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32.968" v="76"/>
          <ac:spMkLst>
            <pc:docMk/>
            <pc:sldMk cId="3787247274" sldId="287"/>
            <ac:spMk id="8" creationId="{9EEE06CF-AE97-4F61-9CFA-DD5C6E04A80D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32.968" v="76"/>
          <ac:spMkLst>
            <pc:docMk/>
            <pc:sldMk cId="3787247274" sldId="287"/>
            <ac:spMk id="9" creationId="{F5BCFDFF-0428-4DE2-A157-798E80E414C8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32.968" v="76"/>
          <ac:spMkLst>
            <pc:docMk/>
            <pc:sldMk cId="3787247274" sldId="287"/>
            <ac:spMk id="10" creationId="{47C4AABB-7DC0-4551-A36E-186F6AD50FEF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32.968" v="76"/>
          <ac:spMkLst>
            <pc:docMk/>
            <pc:sldMk cId="3787247274" sldId="287"/>
            <ac:spMk id="11" creationId="{C96EC08D-9A0E-4740-8A07-58009C4C90A3}"/>
          </ac:spMkLst>
        </pc:spChg>
      </pc:sldChg>
      <pc:sldChg chg="addSp delSp add replId">
        <pc:chgData name="prajin khadka" userId="S::prajin.khadka@studentpartner.com::119772b5-4f5d-4ef1-b61c-02c10a8f0c24" providerId="AD" clId="Web-{625E6A20-ED70-4E88-0C46-8EE992FDEDD1}" dt="2020-06-20T04:13:58.312" v="84"/>
        <pc:sldMkLst>
          <pc:docMk/>
          <pc:sldMk cId="817049181" sldId="288"/>
        </pc:sldMkLst>
        <pc:spChg chg="del">
          <ac:chgData name="prajin khadka" userId="S::prajin.khadka@studentpartner.com::119772b5-4f5d-4ef1-b61c-02c10a8f0c24" providerId="AD" clId="Web-{625E6A20-ED70-4E88-0C46-8EE992FDEDD1}" dt="2020-06-20T04:13:52.609" v="83"/>
          <ac:spMkLst>
            <pc:docMk/>
            <pc:sldMk cId="817049181" sldId="288"/>
            <ac:spMk id="6" creationId="{48CAD4E2-86B7-48DD-A748-51975AAA2660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13:52.609" v="82"/>
          <ac:spMkLst>
            <pc:docMk/>
            <pc:sldMk cId="817049181" sldId="288"/>
            <ac:spMk id="7" creationId="{559C8BFF-8F4A-4539-A310-4AA062F3C883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13:52.609" v="81"/>
          <ac:spMkLst>
            <pc:docMk/>
            <pc:sldMk cId="817049181" sldId="288"/>
            <ac:spMk id="8" creationId="{9EEE06CF-AE97-4F61-9CFA-DD5C6E04A80D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13:52.593" v="80"/>
          <ac:spMkLst>
            <pc:docMk/>
            <pc:sldMk cId="817049181" sldId="288"/>
            <ac:spMk id="9" creationId="{F5BCFDFF-0428-4DE2-A157-798E80E414C8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13:52.593" v="79"/>
          <ac:spMkLst>
            <pc:docMk/>
            <pc:sldMk cId="817049181" sldId="288"/>
            <ac:spMk id="10" creationId="{47C4AABB-7DC0-4551-A36E-186F6AD50FEF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13:52.593" v="78"/>
          <ac:spMkLst>
            <pc:docMk/>
            <pc:sldMk cId="817049181" sldId="288"/>
            <ac:spMk id="11" creationId="{C96EC08D-9A0E-4740-8A07-58009C4C90A3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15" creationId="{E714A189-EA92-4806-B999-6A1F763DB26E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18" creationId="{ACA971C7-A600-4FE5-972F-D098A5DC3853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21" creationId="{1633A2C6-CA65-4AAE-A20D-2B91939AFCF2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22" creationId="{5A789BAA-2DF0-4876-AAA9-97FCE2CFA222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23" creationId="{0F151AE4-E4C9-4C92-A7C5-3B33A2110C67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24" creationId="{63C0F376-5A20-4FB9-9D13-BA660EAB38D6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25" creationId="{44AA7996-FABC-41AA-9487-0AAA8B767231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26" creationId="{DC7B105C-9A91-41E7-B688-201152ED5D12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27" creationId="{C3F74677-6A97-49A6-9B6A-E4D83210A57E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28" creationId="{FABF87EF-F418-4365-950F-E214020047C4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29" creationId="{415E12A4-4C83-447F-8D47-38A952F4AE0E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30" creationId="{80F1812D-EC20-4585-B59F-B5CCB561DBC5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31" creationId="{1B9A65B8-4196-4C51-9104-A1AC8B39E97F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32" creationId="{6278F57D-020B-41D3-8E48-94322214D755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33" creationId="{93FF37EE-D454-4EE8-A20F-B4F3F60DE483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34" creationId="{34498F60-1315-452F-AE2A-92E294388694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35" creationId="{19B8052A-57F0-4B1F-AA6F-53B8C1CB636E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36" creationId="{D58C8029-30C4-4877-AFA0-4E45D03BD682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37" creationId="{D02AA4BF-8477-4FA1-B92D-39E57D45D790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38" creationId="{CD9D5002-0285-46D2-B089-6835ADB8D25F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39" creationId="{237FE68F-7C3E-4179-9F38-7605EA775853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40" creationId="{7EEC7153-EFDD-4F36-9A55-31743A3C23BB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41" creationId="{DCDB1B0E-1C69-4D38-B730-38DCC05D3A3A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42" creationId="{9961391A-BA60-4550-8792-C0FFA56DFF9B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43" creationId="{79E99BF7-1087-4861-BF41-46BBE7EC22FE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44" creationId="{E09B260A-7D0C-49BB-AD13-BD129B2C769B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45" creationId="{830086EE-7D02-467B-858E-1910C4E42C5E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46" creationId="{AD12C7FB-5D43-4A1A-998C-14DE419B9C46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47" creationId="{D70C6FEB-CDB2-4EC7-BA71-E51D673B7419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48" creationId="{622D369A-2DA5-41FF-AB82-A3E13327ABAB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49" creationId="{A1A74360-1232-4AA6-B6EA-6D86172F1E10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50" creationId="{CACB70CF-C127-48A0-8189-506E22133011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51" creationId="{80788860-96B4-4350-B8EB-751079A0D365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52" creationId="{A64F11F7-73E3-4CC4-B33A-D27A0A1C93F1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53" creationId="{74EF17BC-4ED4-48C6-91F2-1168E27B3F27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54" creationId="{7FE944A1-659F-4E23-990F-4AA5FBB68A30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55" creationId="{EFED4F0E-4DC4-4828-8FFF-C3E90670C90C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56" creationId="{D7780525-F17C-445A-9B7D-EB085B244C08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3:58.312" v="84"/>
          <ac:spMkLst>
            <pc:docMk/>
            <pc:sldMk cId="817049181" sldId="288"/>
            <ac:spMk id="57" creationId="{E20D5D42-EF62-44B0-9F7F-1EFDD8E680F1}"/>
          </ac:spMkLst>
        </pc:spChg>
        <pc:grpChg chg="add">
          <ac:chgData name="prajin khadka" userId="S::prajin.khadka@studentpartner.com::119772b5-4f5d-4ef1-b61c-02c10a8f0c24" providerId="AD" clId="Web-{625E6A20-ED70-4E88-0C46-8EE992FDEDD1}" dt="2020-06-20T04:13:58.312" v="84"/>
          <ac:grpSpMkLst>
            <pc:docMk/>
            <pc:sldMk cId="817049181" sldId="288"/>
            <ac:grpSpMk id="13" creationId="{5EAF4D19-6425-46A8-BACB-C2884F264EC5}"/>
          </ac:grpSpMkLst>
        </pc:grpChg>
        <pc:grpChg chg="add">
          <ac:chgData name="prajin khadka" userId="S::prajin.khadka@studentpartner.com::119772b5-4f5d-4ef1-b61c-02c10a8f0c24" providerId="AD" clId="Web-{625E6A20-ED70-4E88-0C46-8EE992FDEDD1}" dt="2020-06-20T04:13:58.312" v="84"/>
          <ac:grpSpMkLst>
            <pc:docMk/>
            <pc:sldMk cId="817049181" sldId="288"/>
            <ac:grpSpMk id="19" creationId="{39784542-B7FC-4D1D-8F6F-A75755EBD104}"/>
          </ac:grpSpMkLst>
        </pc:grpChg>
        <pc:grpChg chg="add">
          <ac:chgData name="prajin khadka" userId="S::prajin.khadka@studentpartner.com::119772b5-4f5d-4ef1-b61c-02c10a8f0c24" providerId="AD" clId="Web-{625E6A20-ED70-4E88-0C46-8EE992FDEDD1}" dt="2020-06-20T04:13:58.312" v="84"/>
          <ac:grpSpMkLst>
            <pc:docMk/>
            <pc:sldMk cId="817049181" sldId="288"/>
            <ac:grpSpMk id="20" creationId="{36C9DF0B-041B-48DC-B69B-73AB4F319B9C}"/>
          </ac:grpSpMkLst>
        </pc:grpChg>
        <pc:picChg chg="add">
          <ac:chgData name="prajin khadka" userId="S::prajin.khadka@studentpartner.com::119772b5-4f5d-4ef1-b61c-02c10a8f0c24" providerId="AD" clId="Web-{625E6A20-ED70-4E88-0C46-8EE992FDEDD1}" dt="2020-06-20T04:13:58.312" v="84"/>
          <ac:picMkLst>
            <pc:docMk/>
            <pc:sldMk cId="817049181" sldId="288"/>
            <ac:picMk id="12" creationId="{7933EBF6-871C-4C06-8195-C509CD2B31B6}"/>
          </ac:picMkLst>
        </pc:picChg>
        <pc:picChg chg="add">
          <ac:chgData name="prajin khadka" userId="S::prajin.khadka@studentpartner.com::119772b5-4f5d-4ef1-b61c-02c10a8f0c24" providerId="AD" clId="Web-{625E6A20-ED70-4E88-0C46-8EE992FDEDD1}" dt="2020-06-20T04:13:58.312" v="84"/>
          <ac:picMkLst>
            <pc:docMk/>
            <pc:sldMk cId="817049181" sldId="288"/>
            <ac:picMk id="14" creationId="{FD8CBB00-9715-401D-9A96-4BB1D7C2AD74}"/>
          </ac:picMkLst>
        </pc:picChg>
        <pc:picChg chg="add">
          <ac:chgData name="prajin khadka" userId="S::prajin.khadka@studentpartner.com::119772b5-4f5d-4ef1-b61c-02c10a8f0c24" providerId="AD" clId="Web-{625E6A20-ED70-4E88-0C46-8EE992FDEDD1}" dt="2020-06-20T04:13:58.312" v="84"/>
          <ac:picMkLst>
            <pc:docMk/>
            <pc:sldMk cId="817049181" sldId="288"/>
            <ac:picMk id="16" creationId="{A56E8059-1997-4854-89B5-7605B7CBA1A8}"/>
          </ac:picMkLst>
        </pc:picChg>
        <pc:picChg chg="add">
          <ac:chgData name="prajin khadka" userId="S::prajin.khadka@studentpartner.com::119772b5-4f5d-4ef1-b61c-02c10a8f0c24" providerId="AD" clId="Web-{625E6A20-ED70-4E88-0C46-8EE992FDEDD1}" dt="2020-06-20T04:13:58.312" v="84"/>
          <ac:picMkLst>
            <pc:docMk/>
            <pc:sldMk cId="817049181" sldId="288"/>
            <ac:picMk id="17" creationId="{D5952273-5182-45E9-A13E-E9B39DA0D6C7}"/>
          </ac:picMkLst>
        </pc:picChg>
      </pc:sldChg>
      <pc:sldChg chg="addSp delSp add ord replId">
        <pc:chgData name="prajin khadka" userId="S::prajin.khadka@studentpartner.com::119772b5-4f5d-4ef1-b61c-02c10a8f0c24" providerId="AD" clId="Web-{625E6A20-ED70-4E88-0C46-8EE992FDEDD1}" dt="2020-06-20T04:16:15.658" v="116"/>
        <pc:sldMkLst>
          <pc:docMk/>
          <pc:sldMk cId="4186576430" sldId="289"/>
        </pc:sldMkLst>
        <pc:spChg chg="del">
          <ac:chgData name="prajin khadka" userId="S::prajin.khadka@studentpartner.com::119772b5-4f5d-4ef1-b61c-02c10a8f0c24" providerId="AD" clId="Web-{625E6A20-ED70-4E88-0C46-8EE992FDEDD1}" dt="2020-06-20T04:14:18.656" v="89"/>
          <ac:spMkLst>
            <pc:docMk/>
            <pc:sldMk cId="4186576430" sldId="289"/>
            <ac:spMk id="15" creationId="{E714A189-EA92-4806-B999-6A1F763DB26E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14:18.656" v="87"/>
          <ac:spMkLst>
            <pc:docMk/>
            <pc:sldMk cId="4186576430" sldId="289"/>
            <ac:spMk id="18" creationId="{ACA971C7-A600-4FE5-972F-D098A5DC3853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4:20.750" v="93"/>
          <ac:spMkLst>
            <pc:docMk/>
            <pc:sldMk cId="4186576430" sldId="289"/>
            <ac:spMk id="58" creationId="{F62C47A8-FE86-452A-86EA-B1A4AA366263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4:20.750" v="93"/>
          <ac:spMkLst>
            <pc:docMk/>
            <pc:sldMk cId="4186576430" sldId="289"/>
            <ac:spMk id="59" creationId="{A43D28DC-4D09-4C37-97E1-8E9BF3D52A41}"/>
          </ac:spMkLst>
        </pc:spChg>
        <pc:grpChg chg="del">
          <ac:chgData name="prajin khadka" userId="S::prajin.khadka@studentpartner.com::119772b5-4f5d-4ef1-b61c-02c10a8f0c24" providerId="AD" clId="Web-{625E6A20-ED70-4E88-0C46-8EE992FDEDD1}" dt="2020-06-20T04:14:18.656" v="91"/>
          <ac:grpSpMkLst>
            <pc:docMk/>
            <pc:sldMk cId="4186576430" sldId="289"/>
            <ac:grpSpMk id="13" creationId="{5EAF4D19-6425-46A8-BACB-C2884F264EC5}"/>
          </ac:grpSpMkLst>
        </pc:grpChg>
        <pc:picChg chg="del">
          <ac:chgData name="prajin khadka" userId="S::prajin.khadka@studentpartner.com::119772b5-4f5d-4ef1-b61c-02c10a8f0c24" providerId="AD" clId="Web-{625E6A20-ED70-4E88-0C46-8EE992FDEDD1}" dt="2020-06-20T04:14:18.656" v="92"/>
          <ac:picMkLst>
            <pc:docMk/>
            <pc:sldMk cId="4186576430" sldId="289"/>
            <ac:picMk id="12" creationId="{7933EBF6-871C-4C06-8195-C509CD2B31B6}"/>
          </ac:picMkLst>
        </pc:picChg>
        <pc:picChg chg="del">
          <ac:chgData name="prajin khadka" userId="S::prajin.khadka@studentpartner.com::119772b5-4f5d-4ef1-b61c-02c10a8f0c24" providerId="AD" clId="Web-{625E6A20-ED70-4E88-0C46-8EE992FDEDD1}" dt="2020-06-20T04:14:18.656" v="90"/>
          <ac:picMkLst>
            <pc:docMk/>
            <pc:sldMk cId="4186576430" sldId="289"/>
            <ac:picMk id="14" creationId="{FD8CBB00-9715-401D-9A96-4BB1D7C2AD74}"/>
          </ac:picMkLst>
        </pc:picChg>
        <pc:picChg chg="del">
          <ac:chgData name="prajin khadka" userId="S::prajin.khadka@studentpartner.com::119772b5-4f5d-4ef1-b61c-02c10a8f0c24" providerId="AD" clId="Web-{625E6A20-ED70-4E88-0C46-8EE992FDEDD1}" dt="2020-06-20T04:14:18.656" v="88"/>
          <ac:picMkLst>
            <pc:docMk/>
            <pc:sldMk cId="4186576430" sldId="289"/>
            <ac:picMk id="16" creationId="{A56E8059-1997-4854-89B5-7605B7CBA1A8}"/>
          </ac:picMkLst>
        </pc:picChg>
        <pc:picChg chg="del">
          <ac:chgData name="prajin khadka" userId="S::prajin.khadka@studentpartner.com::119772b5-4f5d-4ef1-b61c-02c10a8f0c24" providerId="AD" clId="Web-{625E6A20-ED70-4E88-0C46-8EE992FDEDD1}" dt="2020-06-20T04:14:15.109" v="86"/>
          <ac:picMkLst>
            <pc:docMk/>
            <pc:sldMk cId="4186576430" sldId="289"/>
            <ac:picMk id="17" creationId="{D5952273-5182-45E9-A13E-E9B39DA0D6C7}"/>
          </ac:picMkLst>
        </pc:picChg>
      </pc:sldChg>
      <pc:sldChg chg="addSp delSp add replId">
        <pc:chgData name="prajin khadka" userId="S::prajin.khadka@studentpartner.com::119772b5-4f5d-4ef1-b61c-02c10a8f0c24" providerId="AD" clId="Web-{625E6A20-ED70-4E88-0C46-8EE992FDEDD1}" dt="2020-06-20T04:14:48.250" v="102"/>
        <pc:sldMkLst>
          <pc:docMk/>
          <pc:sldMk cId="2524432089" sldId="290"/>
        </pc:sldMkLst>
        <pc:spChg chg="del">
          <ac:chgData name="prajin khadka" userId="S::prajin.khadka@studentpartner.com::119772b5-4f5d-4ef1-b61c-02c10a8f0c24" providerId="AD" clId="Web-{625E6A20-ED70-4E88-0C46-8EE992FDEDD1}" dt="2020-06-20T04:14:46.266" v="98"/>
          <ac:spMkLst>
            <pc:docMk/>
            <pc:sldMk cId="2524432089" sldId="290"/>
            <ac:spMk id="15" creationId="{E714A189-EA92-4806-B999-6A1F763DB26E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14:46.266" v="95"/>
          <ac:spMkLst>
            <pc:docMk/>
            <pc:sldMk cId="2524432089" sldId="290"/>
            <ac:spMk id="18" creationId="{ACA971C7-A600-4FE5-972F-D098A5DC3853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4:48.250" v="102"/>
          <ac:spMkLst>
            <pc:docMk/>
            <pc:sldMk cId="2524432089" sldId="290"/>
            <ac:spMk id="58" creationId="{0797BE83-4F1A-4183-9E8C-EE5E65D4A610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4:48.250" v="102"/>
          <ac:spMkLst>
            <pc:docMk/>
            <pc:sldMk cId="2524432089" sldId="290"/>
            <ac:spMk id="59" creationId="{148C073D-A7AE-445D-8AC8-1BE0DFFDA597}"/>
          </ac:spMkLst>
        </pc:spChg>
        <pc:grpChg chg="del">
          <ac:chgData name="prajin khadka" userId="S::prajin.khadka@studentpartner.com::119772b5-4f5d-4ef1-b61c-02c10a8f0c24" providerId="AD" clId="Web-{625E6A20-ED70-4E88-0C46-8EE992FDEDD1}" dt="2020-06-20T04:14:46.281" v="100"/>
          <ac:grpSpMkLst>
            <pc:docMk/>
            <pc:sldMk cId="2524432089" sldId="290"/>
            <ac:grpSpMk id="13" creationId="{5EAF4D19-6425-46A8-BACB-C2884F264EC5}"/>
          </ac:grpSpMkLst>
        </pc:grpChg>
        <pc:picChg chg="del">
          <ac:chgData name="prajin khadka" userId="S::prajin.khadka@studentpartner.com::119772b5-4f5d-4ef1-b61c-02c10a8f0c24" providerId="AD" clId="Web-{625E6A20-ED70-4E88-0C46-8EE992FDEDD1}" dt="2020-06-20T04:14:46.281" v="101"/>
          <ac:picMkLst>
            <pc:docMk/>
            <pc:sldMk cId="2524432089" sldId="290"/>
            <ac:picMk id="12" creationId="{7933EBF6-871C-4C06-8195-C509CD2B31B6}"/>
          </ac:picMkLst>
        </pc:picChg>
        <pc:picChg chg="del">
          <ac:chgData name="prajin khadka" userId="S::prajin.khadka@studentpartner.com::119772b5-4f5d-4ef1-b61c-02c10a8f0c24" providerId="AD" clId="Web-{625E6A20-ED70-4E88-0C46-8EE992FDEDD1}" dt="2020-06-20T04:14:46.281" v="99"/>
          <ac:picMkLst>
            <pc:docMk/>
            <pc:sldMk cId="2524432089" sldId="290"/>
            <ac:picMk id="14" creationId="{FD8CBB00-9715-401D-9A96-4BB1D7C2AD74}"/>
          </ac:picMkLst>
        </pc:picChg>
        <pc:picChg chg="del">
          <ac:chgData name="prajin khadka" userId="S::prajin.khadka@studentpartner.com::119772b5-4f5d-4ef1-b61c-02c10a8f0c24" providerId="AD" clId="Web-{625E6A20-ED70-4E88-0C46-8EE992FDEDD1}" dt="2020-06-20T04:14:46.266" v="97"/>
          <ac:picMkLst>
            <pc:docMk/>
            <pc:sldMk cId="2524432089" sldId="290"/>
            <ac:picMk id="16" creationId="{A56E8059-1997-4854-89B5-7605B7CBA1A8}"/>
          </ac:picMkLst>
        </pc:picChg>
        <pc:picChg chg="del">
          <ac:chgData name="prajin khadka" userId="S::prajin.khadka@studentpartner.com::119772b5-4f5d-4ef1-b61c-02c10a8f0c24" providerId="AD" clId="Web-{625E6A20-ED70-4E88-0C46-8EE992FDEDD1}" dt="2020-06-20T04:14:46.266" v="96"/>
          <ac:picMkLst>
            <pc:docMk/>
            <pc:sldMk cId="2524432089" sldId="290"/>
            <ac:picMk id="17" creationId="{D5952273-5182-45E9-A13E-E9B39DA0D6C7}"/>
          </ac:picMkLst>
        </pc:picChg>
      </pc:sldChg>
      <pc:sldChg chg="add del replId">
        <pc:chgData name="prajin khadka" userId="S::prajin.khadka@studentpartner.com::119772b5-4f5d-4ef1-b61c-02c10a8f0c24" providerId="AD" clId="Web-{625E6A20-ED70-4E88-0C46-8EE992FDEDD1}" dt="2020-06-20T04:15:13.594" v="104"/>
        <pc:sldMkLst>
          <pc:docMk/>
          <pc:sldMk cId="2330067090" sldId="291"/>
        </pc:sldMkLst>
      </pc:sldChg>
      <pc:sldChg chg="addSp delSp add replId">
        <pc:chgData name="prajin khadka" userId="S::prajin.khadka@studentpartner.com::119772b5-4f5d-4ef1-b61c-02c10a8f0c24" providerId="AD" clId="Web-{625E6A20-ED70-4E88-0C46-8EE992FDEDD1}" dt="2020-06-20T04:15:28.876" v="108"/>
        <pc:sldMkLst>
          <pc:docMk/>
          <pc:sldMk cId="4253364926" sldId="291"/>
        </pc:sldMkLst>
        <pc:spChg chg="add">
          <ac:chgData name="prajin khadka" userId="S::prajin.khadka@studentpartner.com::119772b5-4f5d-4ef1-b61c-02c10a8f0c24" providerId="AD" clId="Web-{625E6A20-ED70-4E88-0C46-8EE992FDEDD1}" dt="2020-06-20T04:15:28.876" v="108"/>
          <ac:spMkLst>
            <pc:docMk/>
            <pc:sldMk cId="4253364926" sldId="291"/>
            <ac:spMk id="4" creationId="{C7762854-1D0B-458A-B12F-64E5CD399FBD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15:28.219" v="107"/>
          <ac:spMkLst>
            <pc:docMk/>
            <pc:sldMk cId="4253364926" sldId="291"/>
            <ac:spMk id="58" creationId="{0797BE83-4F1A-4183-9E8C-EE5E65D4A610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15:28.219" v="106"/>
          <ac:spMkLst>
            <pc:docMk/>
            <pc:sldMk cId="4253364926" sldId="291"/>
            <ac:spMk id="59" creationId="{148C073D-A7AE-445D-8AC8-1BE0DFFDA597}"/>
          </ac:spMkLst>
        </pc:spChg>
        <pc:graphicFrameChg chg="add">
          <ac:chgData name="prajin khadka" userId="S::prajin.khadka@studentpartner.com::119772b5-4f5d-4ef1-b61c-02c10a8f0c24" providerId="AD" clId="Web-{625E6A20-ED70-4E88-0C46-8EE992FDEDD1}" dt="2020-06-20T04:15:28.876" v="108"/>
          <ac:graphicFrameMkLst>
            <pc:docMk/>
            <pc:sldMk cId="4253364926" sldId="291"/>
            <ac:graphicFrameMk id="5" creationId="{8384CBF9-D5CB-4F99-BB04-32FA7EC0D49C}"/>
          </ac:graphicFrameMkLst>
        </pc:graphicFrameChg>
      </pc:sldChg>
      <pc:sldChg chg="addSp delSp add del replId">
        <pc:chgData name="prajin khadka" userId="S::prajin.khadka@studentpartner.com::119772b5-4f5d-4ef1-b61c-02c10a8f0c24" providerId="AD" clId="Web-{625E6A20-ED70-4E88-0C46-8EE992FDEDD1}" dt="2020-06-20T04:24:27.320" v="155"/>
        <pc:sldMkLst>
          <pc:docMk/>
          <pc:sldMk cId="1020429652" sldId="292"/>
        </pc:sldMkLst>
        <pc:spChg chg="del">
          <ac:chgData name="prajin khadka" userId="S::prajin.khadka@studentpartner.com::119772b5-4f5d-4ef1-b61c-02c10a8f0c24" providerId="AD" clId="Web-{625E6A20-ED70-4E88-0C46-8EE992FDEDD1}" dt="2020-06-20T04:15:42.782" v="111"/>
          <ac:spMkLst>
            <pc:docMk/>
            <pc:sldMk cId="1020429652" sldId="292"/>
            <ac:spMk id="4" creationId="{C7762854-1D0B-458A-B12F-64E5CD399FBD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12" creationId="{79FE57E0-E688-4DA7-BC57-9F50CC780409}"/>
          </ac:spMkLst>
        </pc:spChg>
        <pc:spChg chg="add del">
          <ac:chgData name="prajin khadka" userId="S::prajin.khadka@studentpartner.com::119772b5-4f5d-4ef1-b61c-02c10a8f0c24" providerId="AD" clId="Web-{625E6A20-ED70-4E88-0C46-8EE992FDEDD1}" dt="2020-06-20T04:24:17.476" v="151"/>
          <ac:spMkLst>
            <pc:docMk/>
            <pc:sldMk cId="1020429652" sldId="292"/>
            <ac:spMk id="15" creationId="{01D39B69-8295-4EA1-AC3C-5F328FA39CCA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18" creationId="{E2268807-C5EE-46A4-B3F9-FA37B2854024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19" creationId="{645C2C3C-ABB2-42F8-9CEA-3267A757AF11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20" creationId="{2DEB010E-B045-4013-881A-257813EFF83C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21" creationId="{98BD88C8-AF70-489E-A0A7-8829BE53235B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22" creationId="{926BCE8F-CC8E-4EF0-8F58-E94CCCA4C8C3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23" creationId="{1F524D5B-7437-47C2-B5F8-536883ADD10A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24" creationId="{724BF314-A648-4C45-99DD-E6F8323D4CEC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25" creationId="{866B31FA-6063-47F8-B7DD-D57D83EB98CA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26" creationId="{4EFE967F-EE65-495D-A56C-F24042E1F0D4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27" creationId="{D05301BA-6803-4C89-B274-9B806CDACF32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28" creationId="{B6E3D7AC-3629-430C-9211-7E3B0D7524E3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29" creationId="{30AA2A1B-BADE-490A-9455-88CD2A029437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30" creationId="{0A8D618A-D635-440E-965B-755B0B6BFD5A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31" creationId="{AB8CF0EA-EE15-4418-8AA0-55B4A32F3798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32" creationId="{93EDCCCA-D5FD-403D-81E8-651DB97DC34C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33" creationId="{9BC7CD8C-6B89-4E43-8D72-71753159D95A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34" creationId="{D28A3113-5D9A-4461-A3FB-A0ED57C3CD7F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35" creationId="{914E5D40-5F1E-4674-BDD7-FD2059494480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36" creationId="{CA5AC611-2361-493C-AC6E-0A57295AE3C7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37" creationId="{F2153EDB-B43C-405B-8669-66D362990316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38" creationId="{CDBA7E19-0A8F-4FE3-BA8D-4CE2C549679C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39" creationId="{895DC8C5-D728-4DFA-9CCD-FC49E8F2E452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40" creationId="{ECBD8763-D66C-47B2-A17A-E7D93FF4BB29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41" creationId="{63618C5B-34E0-4267-BF7F-7916A6D78637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42" creationId="{C1925DF9-07F9-499C-AB18-5322FE6FABD2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43" creationId="{9FCBE10E-1DF2-4F66-B0FF-B4671059BEA1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44" creationId="{65D2997E-5297-4B61-971B-2584A1C1AD96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45" creationId="{DD6F869F-4509-43FA-B45F-CAC152736931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46" creationId="{EBC15945-A798-4671-ADA1-4C7F4768B086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47" creationId="{05A0CEDD-A274-42FE-B43B-B0FE7E4A3AB9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48" creationId="{8E481972-61CC-4AA7-9B35-713D49AC3AD9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49" creationId="{86272ABC-3BD1-41E9-AC31-19B774762D77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50" creationId="{FD99ED9E-32E0-4252-8A5C-661C6472DC7E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51" creationId="{07C8EE5B-242C-4844-911A-2194F9BD2CB6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52" creationId="{2C2E4C7F-9951-4C6F-911D-23FC5B4BE93B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53" creationId="{F214F0F6-7F6D-40C6-ABE0-F306DD6B4FE7}"/>
          </ac:spMkLst>
        </pc:spChg>
        <pc:spChg chg="add">
          <ac:chgData name="prajin khadka" userId="S::prajin.khadka@studentpartner.com::119772b5-4f5d-4ef1-b61c-02c10a8f0c24" providerId="AD" clId="Web-{625E6A20-ED70-4E88-0C46-8EE992FDEDD1}" dt="2020-06-20T04:15:48.095" v="112"/>
          <ac:spMkLst>
            <pc:docMk/>
            <pc:sldMk cId="1020429652" sldId="292"/>
            <ac:spMk id="54" creationId="{DB3C00AD-1E9F-40A1-A8B8-2597FAADE674}"/>
          </ac:spMkLst>
        </pc:spChg>
        <pc:grpChg chg="add">
          <ac:chgData name="prajin khadka" userId="S::prajin.khadka@studentpartner.com::119772b5-4f5d-4ef1-b61c-02c10a8f0c24" providerId="AD" clId="Web-{625E6A20-ED70-4E88-0C46-8EE992FDEDD1}" dt="2020-06-20T04:15:48.095" v="112"/>
          <ac:grpSpMkLst>
            <pc:docMk/>
            <pc:sldMk cId="1020429652" sldId="292"/>
            <ac:grpSpMk id="10" creationId="{E8BCBF3A-F7BA-4507-8B14-EF262701EA7D}"/>
          </ac:grpSpMkLst>
        </pc:grpChg>
        <pc:grpChg chg="add">
          <ac:chgData name="prajin khadka" userId="S::prajin.khadka@studentpartner.com::119772b5-4f5d-4ef1-b61c-02c10a8f0c24" providerId="AD" clId="Web-{625E6A20-ED70-4E88-0C46-8EE992FDEDD1}" dt="2020-06-20T04:15:48.095" v="112"/>
          <ac:grpSpMkLst>
            <pc:docMk/>
            <pc:sldMk cId="1020429652" sldId="292"/>
            <ac:grpSpMk id="16" creationId="{4264C388-4DB4-47DB-86C2-2F12D867DB57}"/>
          </ac:grpSpMkLst>
        </pc:grpChg>
        <pc:grpChg chg="add">
          <ac:chgData name="prajin khadka" userId="S::prajin.khadka@studentpartner.com::119772b5-4f5d-4ef1-b61c-02c10a8f0c24" providerId="AD" clId="Web-{625E6A20-ED70-4E88-0C46-8EE992FDEDD1}" dt="2020-06-20T04:15:48.095" v="112"/>
          <ac:grpSpMkLst>
            <pc:docMk/>
            <pc:sldMk cId="1020429652" sldId="292"/>
            <ac:grpSpMk id="17" creationId="{F580D072-49D8-4E68-8BC4-2AACA0D54B3C}"/>
          </ac:grpSpMkLst>
        </pc:grpChg>
        <pc:graphicFrameChg chg="del">
          <ac:chgData name="prajin khadka" userId="S::prajin.khadka@studentpartner.com::119772b5-4f5d-4ef1-b61c-02c10a8f0c24" providerId="AD" clId="Web-{625E6A20-ED70-4E88-0C46-8EE992FDEDD1}" dt="2020-06-20T04:15:42.782" v="110"/>
          <ac:graphicFrameMkLst>
            <pc:docMk/>
            <pc:sldMk cId="1020429652" sldId="292"/>
            <ac:graphicFrameMk id="5" creationId="{8384CBF9-D5CB-4F99-BB04-32FA7EC0D49C}"/>
          </ac:graphicFrameMkLst>
        </pc:graphicFrameChg>
        <pc:picChg chg="add">
          <ac:chgData name="prajin khadka" userId="S::prajin.khadka@studentpartner.com::119772b5-4f5d-4ef1-b61c-02c10a8f0c24" providerId="AD" clId="Web-{625E6A20-ED70-4E88-0C46-8EE992FDEDD1}" dt="2020-06-20T04:15:48.095" v="112"/>
          <ac:picMkLst>
            <pc:docMk/>
            <pc:sldMk cId="1020429652" sldId="292"/>
            <ac:picMk id="9" creationId="{B005B156-C672-4962-B3A9-CAC762392C12}"/>
          </ac:picMkLst>
        </pc:picChg>
        <pc:picChg chg="add">
          <ac:chgData name="prajin khadka" userId="S::prajin.khadka@studentpartner.com::119772b5-4f5d-4ef1-b61c-02c10a8f0c24" providerId="AD" clId="Web-{625E6A20-ED70-4E88-0C46-8EE992FDEDD1}" dt="2020-06-20T04:15:48.095" v="112"/>
          <ac:picMkLst>
            <pc:docMk/>
            <pc:sldMk cId="1020429652" sldId="292"/>
            <ac:picMk id="11" creationId="{CBD2BC34-D462-463B-8A37-CE5D61B56409}"/>
          </ac:picMkLst>
        </pc:picChg>
        <pc:picChg chg="add">
          <ac:chgData name="prajin khadka" userId="S::prajin.khadka@studentpartner.com::119772b5-4f5d-4ef1-b61c-02c10a8f0c24" providerId="AD" clId="Web-{625E6A20-ED70-4E88-0C46-8EE992FDEDD1}" dt="2020-06-20T04:15:48.095" v="112"/>
          <ac:picMkLst>
            <pc:docMk/>
            <pc:sldMk cId="1020429652" sldId="292"/>
            <ac:picMk id="13" creationId="{54925AC2-C3EA-4456-B617-13166CD7BDDB}"/>
          </ac:picMkLst>
        </pc:picChg>
        <pc:picChg chg="add del">
          <ac:chgData name="prajin khadka" userId="S::prajin.khadka@studentpartner.com::119772b5-4f5d-4ef1-b61c-02c10a8f0c24" providerId="AD" clId="Web-{625E6A20-ED70-4E88-0C46-8EE992FDEDD1}" dt="2020-06-20T04:23:52.116" v="139"/>
          <ac:picMkLst>
            <pc:docMk/>
            <pc:sldMk cId="1020429652" sldId="292"/>
            <ac:picMk id="14" creationId="{36E317E3-ED42-4B0D-8508-6C58BE09698F}"/>
          </ac:picMkLst>
        </pc:picChg>
      </pc:sldChg>
      <pc:sldChg chg="addSp delSp modSp add del replId">
        <pc:chgData name="prajin khadka" userId="S::prajin.khadka@studentpartner.com::119772b5-4f5d-4ef1-b61c-02c10a8f0c24" providerId="AD" clId="Web-{625E6A20-ED70-4E88-0C46-8EE992FDEDD1}" dt="2020-06-20T04:25:29.227" v="166"/>
        <pc:sldMkLst>
          <pc:docMk/>
          <pc:sldMk cId="138638794" sldId="293"/>
        </pc:sldMkLst>
        <pc:spChg chg="add del mod">
          <ac:chgData name="prajin khadka" userId="S::prajin.khadka@studentpartner.com::119772b5-4f5d-4ef1-b61c-02c10a8f0c24" providerId="AD" clId="Web-{625E6A20-ED70-4E88-0C46-8EE992FDEDD1}" dt="2020-06-20T04:24:41.742" v="158"/>
          <ac:spMkLst>
            <pc:docMk/>
            <pc:sldMk cId="138638794" sldId="293"/>
            <ac:spMk id="55" creationId="{1FDA1D18-C6BE-4B9D-A28A-4F735DFCF204}"/>
          </ac:spMkLst>
        </pc:spChg>
        <pc:spChg chg="add del">
          <ac:chgData name="prajin khadka" userId="S::prajin.khadka@studentpartner.com::119772b5-4f5d-4ef1-b61c-02c10a8f0c24" providerId="AD" clId="Web-{625E6A20-ED70-4E88-0C46-8EE992FDEDD1}" dt="2020-06-20T04:24:53.273" v="162"/>
          <ac:spMkLst>
            <pc:docMk/>
            <pc:sldMk cId="138638794" sldId="293"/>
            <ac:spMk id="56" creationId="{3AF3D806-8557-4E9D-BFC6-21C578B7EFD3}"/>
          </ac:spMkLst>
        </pc:spChg>
        <pc:picChg chg="del">
          <ac:chgData name="prajin khadka" userId="S::prajin.khadka@studentpartner.com::119772b5-4f5d-4ef1-b61c-02c10a8f0c24" providerId="AD" clId="Web-{625E6A20-ED70-4E88-0C46-8EE992FDEDD1}" dt="2020-06-20T04:23:41.309" v="137"/>
          <ac:picMkLst>
            <pc:docMk/>
            <pc:sldMk cId="138638794" sldId="293"/>
            <ac:picMk id="14" creationId="{36E317E3-ED42-4B0D-8508-6C58BE09698F}"/>
          </ac:picMkLst>
        </pc:picChg>
      </pc:sldChg>
      <pc:sldChg chg="addSp delSp modSp add replId">
        <pc:chgData name="prajin khadka" userId="S::prajin.khadka@studentpartner.com::119772b5-4f5d-4ef1-b61c-02c10a8f0c24" providerId="AD" clId="Web-{625E6A20-ED70-4E88-0C46-8EE992FDEDD1}" dt="2020-06-20T04:24:25.554" v="154" actId="1076"/>
        <pc:sldMkLst>
          <pc:docMk/>
          <pc:sldMk cId="1542504081" sldId="294"/>
        </pc:sldMkLst>
        <pc:spChg chg="del mod">
          <ac:chgData name="prajin khadka" userId="S::prajin.khadka@studentpartner.com::119772b5-4f5d-4ef1-b61c-02c10a8f0c24" providerId="AD" clId="Web-{625E6A20-ED70-4E88-0C46-8EE992FDEDD1}" dt="2020-06-20T04:24:01.898" v="144"/>
          <ac:spMkLst>
            <pc:docMk/>
            <pc:sldMk cId="1542504081" sldId="294"/>
            <ac:spMk id="4" creationId="{C7762854-1D0B-458A-B12F-64E5CD399FBD}"/>
          </ac:spMkLst>
        </pc:spChg>
        <pc:spChg chg="add mod">
          <ac:chgData name="prajin khadka" userId="S::prajin.khadka@studentpartner.com::119772b5-4f5d-4ef1-b61c-02c10a8f0c24" providerId="AD" clId="Web-{625E6A20-ED70-4E88-0C46-8EE992FDEDD1}" dt="2020-06-20T04:24:25.554" v="154" actId="1076"/>
          <ac:spMkLst>
            <pc:docMk/>
            <pc:sldMk cId="1542504081" sldId="294"/>
            <ac:spMk id="10" creationId="{E1C2F692-E89F-4F6D-BC78-25E00513D61C}"/>
          </ac:spMkLst>
        </pc:spChg>
        <pc:graphicFrameChg chg="del">
          <ac:chgData name="prajin khadka" userId="S::prajin.khadka@studentpartner.com::119772b5-4f5d-4ef1-b61c-02c10a8f0c24" providerId="AD" clId="Web-{625E6A20-ED70-4E88-0C46-8EE992FDEDD1}" dt="2020-06-20T04:24:01.898" v="143"/>
          <ac:graphicFrameMkLst>
            <pc:docMk/>
            <pc:sldMk cId="1542504081" sldId="294"/>
            <ac:graphicFrameMk id="5" creationId="{8384CBF9-D5CB-4F99-BB04-32FA7EC0D49C}"/>
          </ac:graphicFrameMkLst>
        </pc:graphicFrameChg>
        <pc:picChg chg="add mod">
          <ac:chgData name="prajin khadka" userId="S::prajin.khadka@studentpartner.com::119772b5-4f5d-4ef1-b61c-02c10a8f0c24" providerId="AD" clId="Web-{625E6A20-ED70-4E88-0C46-8EE992FDEDD1}" dt="2020-06-20T04:24:20.164" v="152" actId="1076"/>
          <ac:picMkLst>
            <pc:docMk/>
            <pc:sldMk cId="1542504081" sldId="294"/>
            <ac:picMk id="9" creationId="{F9801B77-8037-42E0-89C6-DFC80D385FD5}"/>
          </ac:picMkLst>
        </pc:picChg>
      </pc:sldChg>
      <pc:sldChg chg="addSp delSp modSp add replId">
        <pc:chgData name="prajin khadka" userId="S::prajin.khadka@studentpartner.com::119772b5-4f5d-4ef1-b61c-02c10a8f0c24" providerId="AD" clId="Web-{625E6A20-ED70-4E88-0C46-8EE992FDEDD1}" dt="2020-06-20T04:26:01.180" v="173" actId="1076"/>
        <pc:sldMkLst>
          <pc:docMk/>
          <pc:sldMk cId="288695729" sldId="295"/>
        </pc:sldMkLst>
        <pc:spChg chg="add mod">
          <ac:chgData name="prajin khadka" userId="S::prajin.khadka@studentpartner.com::119772b5-4f5d-4ef1-b61c-02c10a8f0c24" providerId="AD" clId="Web-{625E6A20-ED70-4E88-0C46-8EE992FDEDD1}" dt="2020-06-20T04:26:01.180" v="173" actId="1076"/>
          <ac:spMkLst>
            <pc:docMk/>
            <pc:sldMk cId="288695729" sldId="295"/>
            <ac:spMk id="4" creationId="{B5052516-6F5C-4214-B6B1-31D12EB06EAD}"/>
          </ac:spMkLst>
        </pc:spChg>
        <pc:spChg chg="add mod">
          <ac:chgData name="prajin khadka" userId="S::prajin.khadka@studentpartner.com::119772b5-4f5d-4ef1-b61c-02c10a8f0c24" providerId="AD" clId="Web-{625E6A20-ED70-4E88-0C46-8EE992FDEDD1}" dt="2020-06-20T04:25:58.430" v="172" actId="14100"/>
          <ac:spMkLst>
            <pc:docMk/>
            <pc:sldMk cId="288695729" sldId="295"/>
            <ac:spMk id="5" creationId="{42139572-0F73-49B8-9AA1-1BC131087F04}"/>
          </ac:spMkLst>
        </pc:spChg>
        <pc:spChg chg="del">
          <ac:chgData name="prajin khadka" userId="S::prajin.khadka@studentpartner.com::119772b5-4f5d-4ef1-b61c-02c10a8f0c24" providerId="AD" clId="Web-{625E6A20-ED70-4E88-0C46-8EE992FDEDD1}" dt="2020-06-20T04:24:46.648" v="160"/>
          <ac:spMkLst>
            <pc:docMk/>
            <pc:sldMk cId="288695729" sldId="295"/>
            <ac:spMk id="10" creationId="{E1C2F692-E89F-4F6D-BC78-25E00513D61C}"/>
          </ac:spMkLst>
        </pc:spChg>
        <pc:picChg chg="del">
          <ac:chgData name="prajin khadka" userId="S::prajin.khadka@studentpartner.com::119772b5-4f5d-4ef1-b61c-02c10a8f0c24" providerId="AD" clId="Web-{625E6A20-ED70-4E88-0C46-8EE992FDEDD1}" dt="2020-06-20T04:24:43.883" v="159"/>
          <ac:picMkLst>
            <pc:docMk/>
            <pc:sldMk cId="288695729" sldId="295"/>
            <ac:picMk id="9" creationId="{F9801B77-8037-42E0-89C6-DFC80D385FD5}"/>
          </ac:picMkLst>
        </pc:picChg>
      </pc:sldChg>
      <pc:sldChg chg="addSp modSp add replId">
        <pc:chgData name="prajin khadka" userId="S::prajin.khadka@studentpartner.com::119772b5-4f5d-4ef1-b61c-02c10a8f0c24" providerId="AD" clId="Web-{625E6A20-ED70-4E88-0C46-8EE992FDEDD1}" dt="2020-06-20T06:36:33.513" v="187" actId="14100"/>
        <pc:sldMkLst>
          <pc:docMk/>
          <pc:sldMk cId="4285138385" sldId="296"/>
        </pc:sldMkLst>
        <pc:spChg chg="mod">
          <ac:chgData name="prajin khadka" userId="S::prajin.khadka@studentpartner.com::119772b5-4f5d-4ef1-b61c-02c10a8f0c24" providerId="AD" clId="Web-{625E6A20-ED70-4E88-0C46-8EE992FDEDD1}" dt="2020-06-20T06:36:09.091" v="177" actId="20577"/>
          <ac:spMkLst>
            <pc:docMk/>
            <pc:sldMk cId="4285138385" sldId="296"/>
            <ac:spMk id="144" creationId="{00000000-0000-0000-0000-000000000000}"/>
          </ac:spMkLst>
        </pc:spChg>
        <pc:spChg chg="mod">
          <ac:chgData name="prajin khadka" userId="S::prajin.khadka@studentpartner.com::119772b5-4f5d-4ef1-b61c-02c10a8f0c24" providerId="AD" clId="Web-{625E6A20-ED70-4E88-0C46-8EE992FDEDD1}" dt="2020-06-20T06:36:08.575" v="175" actId="20577"/>
          <ac:spMkLst>
            <pc:docMk/>
            <pc:sldMk cId="4285138385" sldId="296"/>
            <ac:spMk id="145" creationId="{00000000-0000-0000-0000-000000000000}"/>
          </ac:spMkLst>
        </pc:spChg>
        <pc:picChg chg="add mod">
          <ac:chgData name="prajin khadka" userId="S::prajin.khadka@studentpartner.com::119772b5-4f5d-4ef1-b61c-02c10a8f0c24" providerId="AD" clId="Web-{625E6A20-ED70-4E88-0C46-8EE992FDEDD1}" dt="2020-06-20T06:36:33.513" v="187" actId="14100"/>
          <ac:picMkLst>
            <pc:docMk/>
            <pc:sldMk cId="4285138385" sldId="296"/>
            <ac:picMk id="2" creationId="{37845E13-E6FD-4EDF-9151-94C925E02640}"/>
          </ac:picMkLst>
        </pc:picChg>
      </pc:sldChg>
      <pc:sldMasterChg chg="add addSldLayout">
        <pc:chgData name="prajin khadka" userId="S::prajin.khadka@studentpartner.com::119772b5-4f5d-4ef1-b61c-02c10a8f0c24" providerId="AD" clId="Web-{625E6A20-ED70-4E88-0C46-8EE992FDEDD1}" dt="2020-06-20T04:10:40.997" v="34"/>
        <pc:sldMasterMkLst>
          <pc:docMk/>
          <pc:sldMasterMk cId="0" sldId="2147483669"/>
        </pc:sldMasterMkLst>
        <pc:sldLayoutChg chg="add">
          <pc:chgData name="prajin khadka" userId="S::prajin.khadka@studentpartner.com::119772b5-4f5d-4ef1-b61c-02c10a8f0c24" providerId="AD" clId="Web-{625E6A20-ED70-4E88-0C46-8EE992FDEDD1}" dt="2020-06-20T04:10:40.997" v="34"/>
          <pc:sldLayoutMkLst>
            <pc:docMk/>
            <pc:sldMasterMk cId="0" sldId="2147483669"/>
            <pc:sldLayoutMk cId="0" sldId="2147483650"/>
          </pc:sldLayoutMkLst>
        </pc:sldLayoutChg>
        <pc:sldLayoutChg chg="add">
          <pc:chgData name="prajin khadka" userId="S::prajin.khadka@studentpartner.com::119772b5-4f5d-4ef1-b61c-02c10a8f0c24" providerId="AD" clId="Web-{625E6A20-ED70-4E88-0C46-8EE992FDEDD1}" dt="2020-06-20T04:10:40.997" v="34"/>
          <pc:sldLayoutMkLst>
            <pc:docMk/>
            <pc:sldMasterMk cId="0" sldId="2147483669"/>
            <pc:sldLayoutMk cId="0" sldId="2147483651"/>
          </pc:sldLayoutMkLst>
        </pc:sldLayoutChg>
        <pc:sldLayoutChg chg="add">
          <pc:chgData name="prajin khadka" userId="S::prajin.khadka@studentpartner.com::119772b5-4f5d-4ef1-b61c-02c10a8f0c24" providerId="AD" clId="Web-{625E6A20-ED70-4E88-0C46-8EE992FDEDD1}" dt="2020-06-20T04:10:40.997" v="34"/>
          <pc:sldLayoutMkLst>
            <pc:docMk/>
            <pc:sldMasterMk cId="0" sldId="2147483669"/>
            <pc:sldLayoutMk cId="0" sldId="2147483652"/>
          </pc:sldLayoutMkLst>
        </pc:sldLayoutChg>
        <pc:sldLayoutChg chg="add">
          <pc:chgData name="prajin khadka" userId="S::prajin.khadka@studentpartner.com::119772b5-4f5d-4ef1-b61c-02c10a8f0c24" providerId="AD" clId="Web-{625E6A20-ED70-4E88-0C46-8EE992FDEDD1}" dt="2020-06-20T04:10:40.997" v="34"/>
          <pc:sldLayoutMkLst>
            <pc:docMk/>
            <pc:sldMasterMk cId="0" sldId="2147483669"/>
            <pc:sldLayoutMk cId="0" sldId="2147483653"/>
          </pc:sldLayoutMkLst>
        </pc:sldLayoutChg>
        <pc:sldLayoutChg chg="add">
          <pc:chgData name="prajin khadka" userId="S::prajin.khadka@studentpartner.com::119772b5-4f5d-4ef1-b61c-02c10a8f0c24" providerId="AD" clId="Web-{625E6A20-ED70-4E88-0C46-8EE992FDEDD1}" dt="2020-06-20T04:10:40.997" v="34"/>
          <pc:sldLayoutMkLst>
            <pc:docMk/>
            <pc:sldMasterMk cId="0" sldId="2147483669"/>
            <pc:sldLayoutMk cId="0" sldId="2147483654"/>
          </pc:sldLayoutMkLst>
        </pc:sldLayoutChg>
        <pc:sldLayoutChg chg="add">
          <pc:chgData name="prajin khadka" userId="S::prajin.khadka@studentpartner.com::119772b5-4f5d-4ef1-b61c-02c10a8f0c24" providerId="AD" clId="Web-{625E6A20-ED70-4E88-0C46-8EE992FDEDD1}" dt="2020-06-20T04:10:40.997" v="34"/>
          <pc:sldLayoutMkLst>
            <pc:docMk/>
            <pc:sldMasterMk cId="0" sldId="2147483669"/>
            <pc:sldLayoutMk cId="0" sldId="2147483655"/>
          </pc:sldLayoutMkLst>
        </pc:sldLayoutChg>
        <pc:sldLayoutChg chg="add">
          <pc:chgData name="prajin khadka" userId="S::prajin.khadka@studentpartner.com::119772b5-4f5d-4ef1-b61c-02c10a8f0c24" providerId="AD" clId="Web-{625E6A20-ED70-4E88-0C46-8EE992FDEDD1}" dt="2020-06-20T04:10:40.997" v="34"/>
          <pc:sldLayoutMkLst>
            <pc:docMk/>
            <pc:sldMasterMk cId="0" sldId="2147483669"/>
            <pc:sldLayoutMk cId="0" sldId="2147483656"/>
          </pc:sldLayoutMkLst>
        </pc:sldLayoutChg>
        <pc:sldLayoutChg chg="add">
          <pc:chgData name="prajin khadka" userId="S::prajin.khadka@studentpartner.com::119772b5-4f5d-4ef1-b61c-02c10a8f0c24" providerId="AD" clId="Web-{625E6A20-ED70-4E88-0C46-8EE992FDEDD1}" dt="2020-06-20T04:10:40.997" v="34"/>
          <pc:sldLayoutMkLst>
            <pc:docMk/>
            <pc:sldMasterMk cId="0" sldId="2147483669"/>
            <pc:sldLayoutMk cId="0" sldId="2147483657"/>
          </pc:sldLayoutMkLst>
        </pc:sldLayoutChg>
        <pc:sldLayoutChg chg="add">
          <pc:chgData name="prajin khadka" userId="S::prajin.khadka@studentpartner.com::119772b5-4f5d-4ef1-b61c-02c10a8f0c24" providerId="AD" clId="Web-{625E6A20-ED70-4E88-0C46-8EE992FDEDD1}" dt="2020-06-20T04:10:40.997" v="34"/>
          <pc:sldLayoutMkLst>
            <pc:docMk/>
            <pc:sldMasterMk cId="0" sldId="2147483669"/>
            <pc:sldLayoutMk cId="0" sldId="2147483658"/>
          </pc:sldLayoutMkLst>
        </pc:sldLayoutChg>
        <pc:sldLayoutChg chg="add">
          <pc:chgData name="prajin khadka" userId="S::prajin.khadka@studentpartner.com::119772b5-4f5d-4ef1-b61c-02c10a8f0c24" providerId="AD" clId="Web-{625E6A20-ED70-4E88-0C46-8EE992FDEDD1}" dt="2020-06-20T04:10:40.997" v="34"/>
          <pc:sldLayoutMkLst>
            <pc:docMk/>
            <pc:sldMasterMk cId="0" sldId="2147483669"/>
            <pc:sldLayoutMk cId="0" sldId="2147483659"/>
          </pc:sldLayoutMkLst>
        </pc:sldLayoutChg>
        <pc:sldLayoutChg chg="add">
          <pc:chgData name="prajin khadka" userId="S::prajin.khadka@studentpartner.com::119772b5-4f5d-4ef1-b61c-02c10a8f0c24" providerId="AD" clId="Web-{625E6A20-ED70-4E88-0C46-8EE992FDEDD1}" dt="2020-06-20T04:10:40.997" v="34"/>
          <pc:sldLayoutMkLst>
            <pc:docMk/>
            <pc:sldMasterMk cId="0" sldId="2147483669"/>
            <pc:sldLayoutMk cId="0" sldId="2147483660"/>
          </pc:sldLayoutMkLst>
        </pc:sldLayoutChg>
        <pc:sldLayoutChg chg="add">
          <pc:chgData name="prajin khadka" userId="S::prajin.khadka@studentpartner.com::119772b5-4f5d-4ef1-b61c-02c10a8f0c24" providerId="AD" clId="Web-{625E6A20-ED70-4E88-0C46-8EE992FDEDD1}" dt="2020-06-20T04:10:40.997" v="34"/>
          <pc:sldLayoutMkLst>
            <pc:docMk/>
            <pc:sldMasterMk cId="0" sldId="2147483669"/>
            <pc:sldLayoutMk cId="0" sldId="2147483661"/>
          </pc:sldLayoutMkLst>
        </pc:sldLayoutChg>
        <pc:sldLayoutChg chg="add">
          <pc:chgData name="prajin khadka" userId="S::prajin.khadka@studentpartner.com::119772b5-4f5d-4ef1-b61c-02c10a8f0c24" providerId="AD" clId="Web-{625E6A20-ED70-4E88-0C46-8EE992FDEDD1}" dt="2020-06-20T04:10:40.997" v="34"/>
          <pc:sldLayoutMkLst>
            <pc:docMk/>
            <pc:sldMasterMk cId="0" sldId="2147483669"/>
            <pc:sldLayoutMk cId="0" sldId="2147483663"/>
          </pc:sldLayoutMkLst>
        </pc:sldLayoutChg>
        <pc:sldLayoutChg chg="add">
          <pc:chgData name="prajin khadka" userId="S::prajin.khadka@studentpartner.com::119772b5-4f5d-4ef1-b61c-02c10a8f0c24" providerId="AD" clId="Web-{625E6A20-ED70-4E88-0C46-8EE992FDEDD1}" dt="2020-06-20T04:10:40.997" v="34"/>
          <pc:sldLayoutMkLst>
            <pc:docMk/>
            <pc:sldMasterMk cId="0" sldId="2147483669"/>
            <pc:sldLayoutMk cId="0" sldId="2147483666"/>
          </pc:sldLayoutMkLst>
        </pc:sldLayoutChg>
        <pc:sldLayoutChg chg="add">
          <pc:chgData name="prajin khadka" userId="S::prajin.khadka@studentpartner.com::119772b5-4f5d-4ef1-b61c-02c10a8f0c24" providerId="AD" clId="Web-{625E6A20-ED70-4E88-0C46-8EE992FDEDD1}" dt="2020-06-20T04:10:40.997" v="34"/>
          <pc:sldLayoutMkLst>
            <pc:docMk/>
            <pc:sldMasterMk cId="0" sldId="2147483669"/>
            <pc:sldLayoutMk cId="0" sldId="2147483667"/>
          </pc:sldLayoutMkLst>
        </pc:sldLayoutChg>
        <pc:sldLayoutChg chg="add">
          <pc:chgData name="prajin khadka" userId="S::prajin.khadka@studentpartner.com::119772b5-4f5d-4ef1-b61c-02c10a8f0c24" providerId="AD" clId="Web-{625E6A20-ED70-4E88-0C46-8EE992FDEDD1}" dt="2020-06-20T04:10:40.997" v="34"/>
          <pc:sldLayoutMkLst>
            <pc:docMk/>
            <pc:sldMasterMk cId="0" sldId="2147483669"/>
            <pc:sldLayoutMk cId="0" sldId="2147483668"/>
          </pc:sldLayoutMkLst>
        </pc:sldLayoutChg>
        <pc:sldLayoutChg chg="add">
          <pc:chgData name="prajin khadka" userId="S::prajin.khadka@studentpartner.com::119772b5-4f5d-4ef1-b61c-02c10a8f0c24" providerId="AD" clId="Web-{625E6A20-ED70-4E88-0C46-8EE992FDEDD1}" dt="2020-06-20T04:10:40.997" v="34"/>
          <pc:sldLayoutMkLst>
            <pc:docMk/>
            <pc:sldMasterMk cId="0" sldId="2147483669"/>
            <pc:sldLayoutMk cId="0" sldId="2147483670"/>
          </pc:sldLayoutMkLst>
        </pc:sldLayoutChg>
      </pc:sldMasterChg>
    </pc:docChg>
  </pc:docChgLst>
  <pc:docChgLst>
    <pc:chgData name="prajin khadka" userId="S::prajin.khadka@studentambassadors.com::119772b5-4f5d-4ef1-b61c-02c10a8f0c24" providerId="AD" clId="Web-{138107F9-3C76-4D7D-A4B9-6A174CD684C5}"/>
    <pc:docChg chg="modSld">
      <pc:chgData name="prajin khadka" userId="S::prajin.khadka@studentambassadors.com::119772b5-4f5d-4ef1-b61c-02c10a8f0c24" providerId="AD" clId="Web-{138107F9-3C76-4D7D-A4B9-6A174CD684C5}" dt="2020-10-18T05:09:12.896" v="5"/>
      <pc:docMkLst>
        <pc:docMk/>
      </pc:docMkLst>
      <pc:sldChg chg="addSp delSp delAnim">
        <pc:chgData name="prajin khadka" userId="S::prajin.khadka@studentambassadors.com::119772b5-4f5d-4ef1-b61c-02c10a8f0c24" providerId="AD" clId="Web-{138107F9-3C76-4D7D-A4B9-6A174CD684C5}" dt="2020-10-18T05:09:12.896" v="5"/>
        <pc:sldMkLst>
          <pc:docMk/>
          <pc:sldMk cId="0" sldId="264"/>
        </pc:sldMkLst>
        <pc:spChg chg="add">
          <ac:chgData name="prajin khadka" userId="S::prajin.khadka@studentambassadors.com::119772b5-4f5d-4ef1-b61c-02c10a8f0c24" providerId="AD" clId="Web-{138107F9-3C76-4D7D-A4B9-6A174CD684C5}" dt="2020-10-18T05:09:12.896" v="5"/>
          <ac:spMkLst>
            <pc:docMk/>
            <pc:sldMk cId="0" sldId="264"/>
            <ac:spMk id="7" creationId="{32661E41-93E5-4449-A10E-3C09B9AA3D46}"/>
          </ac:spMkLst>
        </pc:spChg>
        <pc:spChg chg="add">
          <ac:chgData name="prajin khadka" userId="S::prajin.khadka@studentambassadors.com::119772b5-4f5d-4ef1-b61c-02c10a8f0c24" providerId="AD" clId="Web-{138107F9-3C76-4D7D-A4B9-6A174CD684C5}" dt="2020-10-18T05:09:12.896" v="5"/>
          <ac:spMkLst>
            <pc:docMk/>
            <pc:sldMk cId="0" sldId="264"/>
            <ac:spMk id="8" creationId="{FA2C7857-5993-4E47-BEAA-55256338F557}"/>
          </ac:spMkLst>
        </pc:spChg>
        <pc:spChg chg="add">
          <ac:chgData name="prajin khadka" userId="S::prajin.khadka@studentambassadors.com::119772b5-4f5d-4ef1-b61c-02c10a8f0c24" providerId="AD" clId="Web-{138107F9-3C76-4D7D-A4B9-6A174CD684C5}" dt="2020-10-18T05:09:12.896" v="5"/>
          <ac:spMkLst>
            <pc:docMk/>
            <pc:sldMk cId="0" sldId="264"/>
            <ac:spMk id="9" creationId="{32A04BB9-69CB-4D44-B9C2-0F19BAB36C7D}"/>
          </ac:spMkLst>
        </pc:spChg>
        <pc:spChg chg="add">
          <ac:chgData name="prajin khadka" userId="S::prajin.khadka@studentambassadors.com::119772b5-4f5d-4ef1-b61c-02c10a8f0c24" providerId="AD" clId="Web-{138107F9-3C76-4D7D-A4B9-6A174CD684C5}" dt="2020-10-18T05:09:12.896" v="5"/>
          <ac:spMkLst>
            <pc:docMk/>
            <pc:sldMk cId="0" sldId="264"/>
            <ac:spMk id="10" creationId="{C5021885-E518-4F5E-9B4A-574E55CE7C63}"/>
          </ac:spMkLst>
        </pc:spChg>
        <pc:spChg chg="del">
          <ac:chgData name="prajin khadka" userId="S::prajin.khadka@studentambassadors.com::119772b5-4f5d-4ef1-b61c-02c10a8f0c24" providerId="AD" clId="Web-{138107F9-3C76-4D7D-A4B9-6A174CD684C5}" dt="2020-10-18T05:09:10.537" v="4"/>
          <ac:spMkLst>
            <pc:docMk/>
            <pc:sldMk cId="0" sldId="264"/>
            <ac:spMk id="73" creationId="{00000000-0000-0000-0000-000000000000}"/>
          </ac:spMkLst>
        </pc:spChg>
        <pc:spChg chg="del">
          <ac:chgData name="prajin khadka" userId="S::prajin.khadka@studentambassadors.com::119772b5-4f5d-4ef1-b61c-02c10a8f0c24" providerId="AD" clId="Web-{138107F9-3C76-4D7D-A4B9-6A174CD684C5}" dt="2020-10-18T05:09:10.537" v="3"/>
          <ac:spMkLst>
            <pc:docMk/>
            <pc:sldMk cId="0" sldId="264"/>
            <ac:spMk id="74" creationId="{00000000-0000-0000-0000-000000000000}"/>
          </ac:spMkLst>
        </pc:spChg>
        <pc:spChg chg="del">
          <ac:chgData name="prajin khadka" userId="S::prajin.khadka@studentambassadors.com::119772b5-4f5d-4ef1-b61c-02c10a8f0c24" providerId="AD" clId="Web-{138107F9-3C76-4D7D-A4B9-6A174CD684C5}" dt="2020-10-18T05:09:10.537" v="2"/>
          <ac:spMkLst>
            <pc:docMk/>
            <pc:sldMk cId="0" sldId="264"/>
            <ac:spMk id="75" creationId="{00000000-0000-0000-0000-000000000000}"/>
          </ac:spMkLst>
        </pc:spChg>
        <pc:spChg chg="del">
          <ac:chgData name="prajin khadka" userId="S::prajin.khadka@studentambassadors.com::119772b5-4f5d-4ef1-b61c-02c10a8f0c24" providerId="AD" clId="Web-{138107F9-3C76-4D7D-A4B9-6A174CD684C5}" dt="2020-10-18T05:09:10.521" v="1"/>
          <ac:spMkLst>
            <pc:docMk/>
            <pc:sldMk cId="0" sldId="264"/>
            <ac:spMk id="76" creationId="{00000000-0000-0000-0000-000000000000}"/>
          </ac:spMkLst>
        </pc:spChg>
        <pc:picChg chg="add">
          <ac:chgData name="prajin khadka" userId="S::prajin.khadka@studentambassadors.com::119772b5-4f5d-4ef1-b61c-02c10a8f0c24" providerId="AD" clId="Web-{138107F9-3C76-4D7D-A4B9-6A174CD684C5}" dt="2020-10-18T05:09:12.896" v="5"/>
          <ac:picMkLst>
            <pc:docMk/>
            <pc:sldMk cId="0" sldId="264"/>
            <ac:picMk id="11" creationId="{C229DD2A-827D-407A-9CE2-3A3FAE7D7450}"/>
          </ac:picMkLst>
        </pc:picChg>
        <pc:picChg chg="del">
          <ac:chgData name="prajin khadka" userId="S::prajin.khadka@studentambassadors.com::119772b5-4f5d-4ef1-b61c-02c10a8f0c24" providerId="AD" clId="Web-{138107F9-3C76-4D7D-A4B9-6A174CD684C5}" dt="2020-10-18T05:09:10.521" v="0"/>
          <ac:picMkLst>
            <pc:docMk/>
            <pc:sldMk cId="0" sldId="264"/>
            <ac:picMk id="77" creationId="{00000000-0000-0000-0000-000000000000}"/>
          </ac:picMkLst>
        </pc:picChg>
      </pc:sldChg>
    </pc:docChg>
  </pc:docChgLst>
  <pc:docChgLst>
    <pc:chgData name="prajin khadka" userId="S::prajin.khadka@studentambassadors.com::119772b5-4f5d-4ef1-b61c-02c10a8f0c24" providerId="AD" clId="Web-{4B9C42F4-D5E6-4993-8AAA-2BE07A8BA122}"/>
    <pc:docChg chg="addSld delSld modSld">
      <pc:chgData name="prajin khadka" userId="S::prajin.khadka@studentambassadors.com::119772b5-4f5d-4ef1-b61c-02c10a8f0c24" providerId="AD" clId="Web-{4B9C42F4-D5E6-4993-8AAA-2BE07A8BA122}" dt="2020-10-18T09:46:57.886" v="300" actId="1076"/>
      <pc:docMkLst>
        <pc:docMk/>
      </pc:docMkLst>
      <pc:sldChg chg="delSp modSp">
        <pc:chgData name="prajin khadka" userId="S::prajin.khadka@studentambassadors.com::119772b5-4f5d-4ef1-b61c-02c10a8f0c24" providerId="AD" clId="Web-{4B9C42F4-D5E6-4993-8AAA-2BE07A8BA122}" dt="2020-10-18T09:32:08.959" v="63" actId="20577"/>
        <pc:sldMkLst>
          <pc:docMk/>
          <pc:sldMk cId="0" sldId="256"/>
        </pc:sldMkLst>
        <pc:spChg chg="mod">
          <ac:chgData name="prajin khadka" userId="S::prajin.khadka@studentambassadors.com::119772b5-4f5d-4ef1-b61c-02c10a8f0c24" providerId="AD" clId="Web-{4B9C42F4-D5E6-4993-8AAA-2BE07A8BA122}" dt="2020-10-18T09:32:08.959" v="63" actId="20577"/>
          <ac:spMkLst>
            <pc:docMk/>
            <pc:sldMk cId="0" sldId="256"/>
            <ac:spMk id="3" creationId="{6847BE0D-9F23-4EF1-8D56-DF8FF457AFB3}"/>
          </ac:spMkLst>
        </pc:spChg>
        <pc:spChg chg="del mod">
          <ac:chgData name="prajin khadka" userId="S::prajin.khadka@studentambassadors.com::119772b5-4f5d-4ef1-b61c-02c10a8f0c24" providerId="AD" clId="Web-{4B9C42F4-D5E6-4993-8AAA-2BE07A8BA122}" dt="2020-10-18T09:31:57.287" v="57"/>
          <ac:spMkLst>
            <pc:docMk/>
            <pc:sldMk cId="0" sldId="256"/>
            <ac:spMk id="22" creationId="{00000000-0000-0000-0000-000000000000}"/>
          </ac:spMkLst>
        </pc:spChg>
      </pc:sldChg>
      <pc:sldChg chg="modSp mod modShow">
        <pc:chgData name="prajin khadka" userId="S::prajin.khadka@studentambassadors.com::119772b5-4f5d-4ef1-b61c-02c10a8f0c24" providerId="AD" clId="Web-{4B9C42F4-D5E6-4993-8AAA-2BE07A8BA122}" dt="2020-10-18T05:54:41.136" v="10"/>
        <pc:sldMkLst>
          <pc:docMk/>
          <pc:sldMk cId="0" sldId="257"/>
        </pc:sldMkLst>
        <pc:spChg chg="mod">
          <ac:chgData name="prajin khadka" userId="S::prajin.khadka@studentambassadors.com::119772b5-4f5d-4ef1-b61c-02c10a8f0c24" providerId="AD" clId="Web-{4B9C42F4-D5E6-4993-8AAA-2BE07A8BA122}" dt="2020-10-18T05:54:35.089" v="6" actId="20577"/>
          <ac:spMkLst>
            <pc:docMk/>
            <pc:sldMk cId="0" sldId="257"/>
            <ac:spMk id="27" creationId="{00000000-0000-0000-0000-000000000000}"/>
          </ac:spMkLst>
        </pc:spChg>
      </pc:sldChg>
      <pc:sldChg chg="modSp">
        <pc:chgData name="prajin khadka" userId="S::prajin.khadka@studentambassadors.com::119772b5-4f5d-4ef1-b61c-02c10a8f0c24" providerId="AD" clId="Web-{4B9C42F4-D5E6-4993-8AAA-2BE07A8BA122}" dt="2020-10-18T05:55:43.199" v="13" actId="14100"/>
        <pc:sldMkLst>
          <pc:docMk/>
          <pc:sldMk cId="0" sldId="258"/>
        </pc:sldMkLst>
        <pc:spChg chg="mod">
          <ac:chgData name="prajin khadka" userId="S::prajin.khadka@studentambassadors.com::119772b5-4f5d-4ef1-b61c-02c10a8f0c24" providerId="AD" clId="Web-{4B9C42F4-D5E6-4993-8AAA-2BE07A8BA122}" dt="2020-10-18T05:55:43.199" v="13" actId="14100"/>
          <ac:spMkLst>
            <pc:docMk/>
            <pc:sldMk cId="0" sldId="258"/>
            <ac:spMk id="33" creationId="{00000000-0000-0000-0000-000000000000}"/>
          </ac:spMkLst>
        </pc:spChg>
      </pc:sldChg>
      <pc:sldChg chg="modSp">
        <pc:chgData name="prajin khadka" userId="S::prajin.khadka@studentambassadors.com::119772b5-4f5d-4ef1-b61c-02c10a8f0c24" providerId="AD" clId="Web-{4B9C42F4-D5E6-4993-8AAA-2BE07A8BA122}" dt="2020-10-18T05:55:53.871" v="17" actId="20577"/>
        <pc:sldMkLst>
          <pc:docMk/>
          <pc:sldMk cId="0" sldId="259"/>
        </pc:sldMkLst>
        <pc:spChg chg="mod">
          <ac:chgData name="prajin khadka" userId="S::prajin.khadka@studentambassadors.com::119772b5-4f5d-4ef1-b61c-02c10a8f0c24" providerId="AD" clId="Web-{4B9C42F4-D5E6-4993-8AAA-2BE07A8BA122}" dt="2020-10-18T05:55:53.871" v="17" actId="20577"/>
          <ac:spMkLst>
            <pc:docMk/>
            <pc:sldMk cId="0" sldId="259"/>
            <ac:spMk id="39" creationId="{00000000-0000-0000-0000-000000000000}"/>
          </ac:spMkLst>
        </pc:spChg>
      </pc:sldChg>
      <pc:sldChg chg="modSp">
        <pc:chgData name="prajin khadka" userId="S::prajin.khadka@studentambassadors.com::119772b5-4f5d-4ef1-b61c-02c10a8f0c24" providerId="AD" clId="Web-{4B9C42F4-D5E6-4993-8AAA-2BE07A8BA122}" dt="2020-10-18T05:56:12.309" v="22" actId="20577"/>
        <pc:sldMkLst>
          <pc:docMk/>
          <pc:sldMk cId="0" sldId="260"/>
        </pc:sldMkLst>
        <pc:spChg chg="mod">
          <ac:chgData name="prajin khadka" userId="S::prajin.khadka@studentambassadors.com::119772b5-4f5d-4ef1-b61c-02c10a8f0c24" providerId="AD" clId="Web-{4B9C42F4-D5E6-4993-8AAA-2BE07A8BA122}" dt="2020-10-18T05:56:12.309" v="22" actId="20577"/>
          <ac:spMkLst>
            <pc:docMk/>
            <pc:sldMk cId="0" sldId="260"/>
            <ac:spMk id="45" creationId="{00000000-0000-0000-0000-000000000000}"/>
          </ac:spMkLst>
        </pc:spChg>
      </pc:sldChg>
      <pc:sldChg chg="modSp">
        <pc:chgData name="prajin khadka" userId="S::prajin.khadka@studentambassadors.com::119772b5-4f5d-4ef1-b61c-02c10a8f0c24" providerId="AD" clId="Web-{4B9C42F4-D5E6-4993-8AAA-2BE07A8BA122}" dt="2020-10-18T09:19:33.267" v="52" actId="14100"/>
        <pc:sldMkLst>
          <pc:docMk/>
          <pc:sldMk cId="0" sldId="266"/>
        </pc:sldMkLst>
        <pc:spChg chg="mod">
          <ac:chgData name="prajin khadka" userId="S::prajin.khadka@studentambassadors.com::119772b5-4f5d-4ef1-b61c-02c10a8f0c24" providerId="AD" clId="Web-{4B9C42F4-D5E6-4993-8AAA-2BE07A8BA122}" dt="2020-10-18T09:19:33.267" v="52" actId="14100"/>
          <ac:spMkLst>
            <pc:docMk/>
            <pc:sldMk cId="0" sldId="266"/>
            <ac:spMk id="93" creationId="{00000000-0000-0000-0000-000000000000}"/>
          </ac:spMkLst>
        </pc:spChg>
      </pc:sldChg>
      <pc:sldChg chg="modSp">
        <pc:chgData name="prajin khadka" userId="S::prajin.khadka@studentambassadors.com::119772b5-4f5d-4ef1-b61c-02c10a8f0c24" providerId="AD" clId="Web-{4B9C42F4-D5E6-4993-8AAA-2BE07A8BA122}" dt="2020-10-18T09:46:57.886" v="300" actId="1076"/>
        <pc:sldMkLst>
          <pc:docMk/>
          <pc:sldMk cId="0" sldId="267"/>
        </pc:sldMkLst>
        <pc:picChg chg="mod">
          <ac:chgData name="prajin khadka" userId="S::prajin.khadka@studentambassadors.com::119772b5-4f5d-4ef1-b61c-02c10a8f0c24" providerId="AD" clId="Web-{4B9C42F4-D5E6-4993-8AAA-2BE07A8BA122}" dt="2020-10-18T09:46:57.886" v="300" actId="1076"/>
          <ac:picMkLst>
            <pc:docMk/>
            <pc:sldMk cId="0" sldId="267"/>
            <ac:picMk id="99" creationId="{00000000-0000-0000-0000-000000000000}"/>
          </ac:picMkLst>
        </pc:picChg>
      </pc:sldChg>
      <pc:sldChg chg="modSp">
        <pc:chgData name="prajin khadka" userId="S::prajin.khadka@studentambassadors.com::119772b5-4f5d-4ef1-b61c-02c10a8f0c24" providerId="AD" clId="Web-{4B9C42F4-D5E6-4993-8AAA-2BE07A8BA122}" dt="2020-10-18T09:19:41.080" v="53" actId="14100"/>
        <pc:sldMkLst>
          <pc:docMk/>
          <pc:sldMk cId="0" sldId="269"/>
        </pc:sldMkLst>
        <pc:spChg chg="mod">
          <ac:chgData name="prajin khadka" userId="S::prajin.khadka@studentambassadors.com::119772b5-4f5d-4ef1-b61c-02c10a8f0c24" providerId="AD" clId="Web-{4B9C42F4-D5E6-4993-8AAA-2BE07A8BA122}" dt="2020-10-18T09:19:41.080" v="53" actId="14100"/>
          <ac:spMkLst>
            <pc:docMk/>
            <pc:sldMk cId="0" sldId="269"/>
            <ac:spMk id="113" creationId="{00000000-0000-0000-0000-000000000000}"/>
          </ac:spMkLst>
        </pc:spChg>
      </pc:sldChg>
      <pc:sldChg chg="modSp">
        <pc:chgData name="prajin khadka" userId="S::prajin.khadka@studentambassadors.com::119772b5-4f5d-4ef1-b61c-02c10a8f0c24" providerId="AD" clId="Web-{4B9C42F4-D5E6-4993-8AAA-2BE07A8BA122}" dt="2020-10-18T09:39:50.493" v="99" actId="1076"/>
        <pc:sldMkLst>
          <pc:docMk/>
          <pc:sldMk cId="0" sldId="275"/>
        </pc:sldMkLst>
        <pc:picChg chg="mod">
          <ac:chgData name="prajin khadka" userId="S::prajin.khadka@studentambassadors.com::119772b5-4f5d-4ef1-b61c-02c10a8f0c24" providerId="AD" clId="Web-{4B9C42F4-D5E6-4993-8AAA-2BE07A8BA122}" dt="2020-10-18T09:39:50.493" v="99" actId="1076"/>
          <ac:picMkLst>
            <pc:docMk/>
            <pc:sldMk cId="0" sldId="275"/>
            <ac:picMk id="152" creationId="{00000000-0000-0000-0000-000000000000}"/>
          </ac:picMkLst>
        </pc:picChg>
      </pc:sldChg>
      <pc:sldChg chg="modSp">
        <pc:chgData name="prajin khadka" userId="S::prajin.khadka@studentambassadors.com::119772b5-4f5d-4ef1-b61c-02c10a8f0c24" providerId="AD" clId="Web-{4B9C42F4-D5E6-4993-8AAA-2BE07A8BA122}" dt="2020-10-18T09:39:55.556" v="100" actId="14100"/>
        <pc:sldMkLst>
          <pc:docMk/>
          <pc:sldMk cId="0" sldId="276"/>
        </pc:sldMkLst>
        <pc:spChg chg="mod">
          <ac:chgData name="prajin khadka" userId="S::prajin.khadka@studentambassadors.com::119772b5-4f5d-4ef1-b61c-02c10a8f0c24" providerId="AD" clId="Web-{4B9C42F4-D5E6-4993-8AAA-2BE07A8BA122}" dt="2020-10-18T09:39:55.556" v="100" actId="14100"/>
          <ac:spMkLst>
            <pc:docMk/>
            <pc:sldMk cId="0" sldId="276"/>
            <ac:spMk id="159" creationId="{00000000-0000-0000-0000-000000000000}"/>
          </ac:spMkLst>
        </pc:spChg>
      </pc:sldChg>
      <pc:sldChg chg="modSp">
        <pc:chgData name="prajin khadka" userId="S::prajin.khadka@studentambassadors.com::119772b5-4f5d-4ef1-b61c-02c10a8f0c24" providerId="AD" clId="Web-{4B9C42F4-D5E6-4993-8AAA-2BE07A8BA122}" dt="2020-10-18T05:58:42.920" v="50" actId="1076"/>
        <pc:sldMkLst>
          <pc:docMk/>
          <pc:sldMk cId="0" sldId="277"/>
        </pc:sldMkLst>
        <pc:spChg chg="mod">
          <ac:chgData name="prajin khadka" userId="S::prajin.khadka@studentambassadors.com::119772b5-4f5d-4ef1-b61c-02c10a8f0c24" providerId="AD" clId="Web-{4B9C42F4-D5E6-4993-8AAA-2BE07A8BA122}" dt="2020-10-18T05:58:42.920" v="50" actId="1076"/>
          <ac:spMkLst>
            <pc:docMk/>
            <pc:sldMk cId="0" sldId="277"/>
            <ac:spMk id="166" creationId="{00000000-0000-0000-0000-000000000000}"/>
          </ac:spMkLst>
        </pc:spChg>
        <pc:spChg chg="mod">
          <ac:chgData name="prajin khadka" userId="S::prajin.khadka@studentambassadors.com::119772b5-4f5d-4ef1-b61c-02c10a8f0c24" providerId="AD" clId="Web-{4B9C42F4-D5E6-4993-8AAA-2BE07A8BA122}" dt="2020-10-18T05:58:13.795" v="46" actId="14100"/>
          <ac:spMkLst>
            <pc:docMk/>
            <pc:sldMk cId="0" sldId="277"/>
            <ac:spMk id="167" creationId="{00000000-0000-0000-0000-000000000000}"/>
          </ac:spMkLst>
        </pc:spChg>
      </pc:sldChg>
      <pc:sldChg chg="del">
        <pc:chgData name="prajin khadka" userId="S::prajin.khadka@studentambassadors.com::119772b5-4f5d-4ef1-b61c-02c10a8f0c24" providerId="AD" clId="Web-{4B9C42F4-D5E6-4993-8AAA-2BE07A8BA122}" dt="2020-10-18T05:56:35.825" v="23"/>
        <pc:sldMkLst>
          <pc:docMk/>
          <pc:sldMk cId="19292343" sldId="279"/>
        </pc:sldMkLst>
      </pc:sldChg>
      <pc:sldChg chg="del">
        <pc:chgData name="prajin khadka" userId="S::prajin.khadka@studentambassadors.com::119772b5-4f5d-4ef1-b61c-02c10a8f0c24" providerId="AD" clId="Web-{4B9C42F4-D5E6-4993-8AAA-2BE07A8BA122}" dt="2020-10-18T05:56:38.434" v="25"/>
        <pc:sldMkLst>
          <pc:docMk/>
          <pc:sldMk cId="40332003" sldId="280"/>
        </pc:sldMkLst>
      </pc:sldChg>
      <pc:sldChg chg="del">
        <pc:chgData name="prajin khadka" userId="S::prajin.khadka@studentambassadors.com::119772b5-4f5d-4ef1-b61c-02c10a8f0c24" providerId="AD" clId="Web-{4B9C42F4-D5E6-4993-8AAA-2BE07A8BA122}" dt="2020-10-18T05:56:37.387" v="24"/>
        <pc:sldMkLst>
          <pc:docMk/>
          <pc:sldMk cId="2278675626" sldId="282"/>
        </pc:sldMkLst>
      </pc:sldChg>
      <pc:sldChg chg="del">
        <pc:chgData name="prajin khadka" userId="S::prajin.khadka@studentambassadors.com::119772b5-4f5d-4ef1-b61c-02c10a8f0c24" providerId="AD" clId="Web-{4B9C42F4-D5E6-4993-8AAA-2BE07A8BA122}" dt="2020-10-18T05:56:39.372" v="26"/>
        <pc:sldMkLst>
          <pc:docMk/>
          <pc:sldMk cId="408420838" sldId="283"/>
        </pc:sldMkLst>
      </pc:sldChg>
      <pc:sldChg chg="del">
        <pc:chgData name="prajin khadka" userId="S::prajin.khadka@studentambassadors.com::119772b5-4f5d-4ef1-b61c-02c10a8f0c24" providerId="AD" clId="Web-{4B9C42F4-D5E6-4993-8AAA-2BE07A8BA122}" dt="2020-10-18T05:56:40.590" v="27"/>
        <pc:sldMkLst>
          <pc:docMk/>
          <pc:sldMk cId="3322088948" sldId="284"/>
        </pc:sldMkLst>
      </pc:sldChg>
      <pc:sldChg chg="del">
        <pc:chgData name="prajin khadka" userId="S::prajin.khadka@studentambassadors.com::119772b5-4f5d-4ef1-b61c-02c10a8f0c24" providerId="AD" clId="Web-{4B9C42F4-D5E6-4993-8AAA-2BE07A8BA122}" dt="2020-10-18T05:56:42.012" v="28"/>
        <pc:sldMkLst>
          <pc:docMk/>
          <pc:sldMk cId="1914484924" sldId="285"/>
        </pc:sldMkLst>
      </pc:sldChg>
      <pc:sldChg chg="del">
        <pc:chgData name="prajin khadka" userId="S::prajin.khadka@studentambassadors.com::119772b5-4f5d-4ef1-b61c-02c10a8f0c24" providerId="AD" clId="Web-{4B9C42F4-D5E6-4993-8AAA-2BE07A8BA122}" dt="2020-10-18T05:56:43.575" v="29"/>
        <pc:sldMkLst>
          <pc:docMk/>
          <pc:sldMk cId="188580852" sldId="286"/>
        </pc:sldMkLst>
      </pc:sldChg>
      <pc:sldChg chg="del">
        <pc:chgData name="prajin khadka" userId="S::prajin.khadka@studentambassadors.com::119772b5-4f5d-4ef1-b61c-02c10a8f0c24" providerId="AD" clId="Web-{4B9C42F4-D5E6-4993-8AAA-2BE07A8BA122}" dt="2020-10-18T05:56:44.903" v="30"/>
        <pc:sldMkLst>
          <pc:docMk/>
          <pc:sldMk cId="3787247274" sldId="287"/>
        </pc:sldMkLst>
      </pc:sldChg>
      <pc:sldChg chg="del">
        <pc:chgData name="prajin khadka" userId="S::prajin.khadka@studentambassadors.com::119772b5-4f5d-4ef1-b61c-02c10a8f0c24" providerId="AD" clId="Web-{4B9C42F4-D5E6-4993-8AAA-2BE07A8BA122}" dt="2020-10-18T05:56:46.262" v="31"/>
        <pc:sldMkLst>
          <pc:docMk/>
          <pc:sldMk cId="817049181" sldId="288"/>
        </pc:sldMkLst>
      </pc:sldChg>
      <pc:sldChg chg="del">
        <pc:chgData name="prajin khadka" userId="S::prajin.khadka@studentambassadors.com::119772b5-4f5d-4ef1-b61c-02c10a8f0c24" providerId="AD" clId="Web-{4B9C42F4-D5E6-4993-8AAA-2BE07A8BA122}" dt="2020-10-18T05:56:46.965" v="32"/>
        <pc:sldMkLst>
          <pc:docMk/>
          <pc:sldMk cId="4186576430" sldId="289"/>
        </pc:sldMkLst>
      </pc:sldChg>
      <pc:sldChg chg="del">
        <pc:chgData name="prajin khadka" userId="S::prajin.khadka@studentambassadors.com::119772b5-4f5d-4ef1-b61c-02c10a8f0c24" providerId="AD" clId="Web-{4B9C42F4-D5E6-4993-8AAA-2BE07A8BA122}" dt="2020-10-18T05:56:48.419" v="33"/>
        <pc:sldMkLst>
          <pc:docMk/>
          <pc:sldMk cId="2524432089" sldId="290"/>
        </pc:sldMkLst>
      </pc:sldChg>
      <pc:sldChg chg="del">
        <pc:chgData name="prajin khadka" userId="S::prajin.khadka@studentambassadors.com::119772b5-4f5d-4ef1-b61c-02c10a8f0c24" providerId="AD" clId="Web-{4B9C42F4-D5E6-4993-8AAA-2BE07A8BA122}" dt="2020-10-18T05:56:50.012" v="34"/>
        <pc:sldMkLst>
          <pc:docMk/>
          <pc:sldMk cId="4253364926" sldId="291"/>
        </pc:sldMkLst>
      </pc:sldChg>
      <pc:sldChg chg="del">
        <pc:chgData name="prajin khadka" userId="S::prajin.khadka@studentambassadors.com::119772b5-4f5d-4ef1-b61c-02c10a8f0c24" providerId="AD" clId="Web-{4B9C42F4-D5E6-4993-8AAA-2BE07A8BA122}" dt="2020-10-18T05:56:51.012" v="35"/>
        <pc:sldMkLst>
          <pc:docMk/>
          <pc:sldMk cId="1542504081" sldId="294"/>
        </pc:sldMkLst>
      </pc:sldChg>
      <pc:sldChg chg="add del">
        <pc:chgData name="prajin khadka" userId="S::prajin.khadka@studentambassadors.com::119772b5-4f5d-4ef1-b61c-02c10a8f0c24" providerId="AD" clId="Web-{4B9C42F4-D5E6-4993-8AAA-2BE07A8BA122}" dt="2020-10-18T05:57:45.544" v="40"/>
        <pc:sldMkLst>
          <pc:docMk/>
          <pc:sldMk cId="288695729" sldId="295"/>
        </pc:sldMkLst>
      </pc:sldChg>
      <pc:sldChg chg="addSp delSp modSp add del replId">
        <pc:chgData name="prajin khadka" userId="S::prajin.khadka@studentambassadors.com::119772b5-4f5d-4ef1-b61c-02c10a8f0c24" providerId="AD" clId="Web-{4B9C42F4-D5E6-4993-8AAA-2BE07A8BA122}" dt="2020-10-18T09:39:46.024" v="97"/>
        <pc:sldMkLst>
          <pc:docMk/>
          <pc:sldMk cId="3898964451" sldId="297"/>
        </pc:sldMkLst>
        <pc:spChg chg="add del mod">
          <ac:chgData name="prajin khadka" userId="S::prajin.khadka@studentambassadors.com::119772b5-4f5d-4ef1-b61c-02c10a8f0c24" providerId="AD" clId="Web-{4B9C42F4-D5E6-4993-8AAA-2BE07A8BA122}" dt="2020-10-18T09:33:33.538" v="79"/>
          <ac:spMkLst>
            <pc:docMk/>
            <pc:sldMk cId="3898964451" sldId="297"/>
            <ac:spMk id="3" creationId="{D9BFBF57-A648-42D5-9EDA-6FBDFD635647}"/>
          </ac:spMkLst>
        </pc:spChg>
        <pc:spChg chg="add del mod">
          <ac:chgData name="prajin khadka" userId="S::prajin.khadka@studentambassadors.com::119772b5-4f5d-4ef1-b61c-02c10a8f0c24" providerId="AD" clId="Web-{4B9C42F4-D5E6-4993-8AAA-2BE07A8BA122}" dt="2020-10-18T09:35:54.445" v="84"/>
          <ac:spMkLst>
            <pc:docMk/>
            <pc:sldMk cId="3898964451" sldId="297"/>
            <ac:spMk id="4" creationId="{A5C319F7-B2EF-42F5-920E-7B9483455ACA}"/>
          </ac:spMkLst>
        </pc:spChg>
        <pc:spChg chg="del mod">
          <ac:chgData name="prajin khadka" userId="S::prajin.khadka@studentambassadors.com::119772b5-4f5d-4ef1-b61c-02c10a8f0c24" providerId="AD" clId="Web-{4B9C42F4-D5E6-4993-8AAA-2BE07A8BA122}" dt="2020-10-18T09:33:31.335" v="75"/>
          <ac:spMkLst>
            <pc:docMk/>
            <pc:sldMk cId="3898964451" sldId="297"/>
            <ac:spMk id="145" creationId="{00000000-0000-0000-0000-000000000000}"/>
          </ac:spMkLst>
        </pc:spChg>
        <pc:picChg chg="del">
          <ac:chgData name="prajin khadka" userId="S::prajin.khadka@studentambassadors.com::119772b5-4f5d-4ef1-b61c-02c10a8f0c24" providerId="AD" clId="Web-{4B9C42F4-D5E6-4993-8AAA-2BE07A8BA122}" dt="2020-10-18T09:33:18.225" v="67"/>
          <ac:picMkLst>
            <pc:docMk/>
            <pc:sldMk cId="3898964451" sldId="297"/>
            <ac:picMk id="2" creationId="{37845E13-E6FD-4EDF-9151-94C925E02640}"/>
          </ac:picMkLst>
        </pc:picChg>
      </pc:sldChg>
      <pc:sldChg chg="addSp delSp modSp add replId">
        <pc:chgData name="prajin khadka" userId="S::prajin.khadka@studentambassadors.com::119772b5-4f5d-4ef1-b61c-02c10a8f0c24" providerId="AD" clId="Web-{4B9C42F4-D5E6-4993-8AAA-2BE07A8BA122}" dt="2020-10-18T09:39:02.290" v="96" actId="1076"/>
        <pc:sldMkLst>
          <pc:docMk/>
          <pc:sldMk cId="1055229023" sldId="298"/>
        </pc:sldMkLst>
        <pc:spChg chg="add del mod">
          <ac:chgData name="prajin khadka" userId="S::prajin.khadka@studentambassadors.com::119772b5-4f5d-4ef1-b61c-02c10a8f0c24" providerId="AD" clId="Web-{4B9C42F4-D5E6-4993-8AAA-2BE07A8BA122}" dt="2020-10-18T09:37:34.758" v="90"/>
          <ac:spMkLst>
            <pc:docMk/>
            <pc:sldMk cId="1055229023" sldId="298"/>
            <ac:spMk id="2" creationId="{2B9BEC84-98D1-4A07-8F8B-830571D17511}"/>
          </ac:spMkLst>
        </pc:spChg>
        <pc:picChg chg="add mod">
          <ac:chgData name="prajin khadka" userId="S::prajin.khadka@studentambassadors.com::119772b5-4f5d-4ef1-b61c-02c10a8f0c24" providerId="AD" clId="Web-{4B9C42F4-D5E6-4993-8AAA-2BE07A8BA122}" dt="2020-10-18T09:39:02.290" v="96" actId="1076"/>
          <ac:picMkLst>
            <pc:docMk/>
            <pc:sldMk cId="1055229023" sldId="298"/>
            <ac:picMk id="3" creationId="{857D1329-8597-45E0-9C93-21E2EF5BBE74}"/>
          </ac:picMkLst>
        </pc:picChg>
        <pc:picChg chg="del">
          <ac:chgData name="prajin khadka" userId="S::prajin.khadka@studentambassadors.com::119772b5-4f5d-4ef1-b61c-02c10a8f0c24" providerId="AD" clId="Web-{4B9C42F4-D5E6-4993-8AAA-2BE07A8BA122}" dt="2020-10-18T09:37:25.477" v="86"/>
          <ac:picMkLst>
            <pc:docMk/>
            <pc:sldMk cId="1055229023" sldId="298"/>
            <ac:picMk id="118" creationId="{00000000-0000-0000-0000-000000000000}"/>
          </ac:picMkLst>
        </pc:picChg>
      </pc:sldChg>
      <pc:sldChg chg="addSp delSp modSp add replId delAnim">
        <pc:chgData name="prajin khadka" userId="S::prajin.khadka@studentambassadors.com::119772b5-4f5d-4ef1-b61c-02c10a8f0c24" providerId="AD" clId="Web-{4B9C42F4-D5E6-4993-8AAA-2BE07A8BA122}" dt="2020-10-18T09:43:44.510" v="145"/>
        <pc:sldMkLst>
          <pc:docMk/>
          <pc:sldMk cId="527934242" sldId="299"/>
        </pc:sldMkLst>
        <pc:spChg chg="add del mod">
          <ac:chgData name="prajin khadka" userId="S::prajin.khadka@studentambassadors.com::119772b5-4f5d-4ef1-b61c-02c10a8f0c24" providerId="AD" clId="Web-{4B9C42F4-D5E6-4993-8AAA-2BE07A8BA122}" dt="2020-10-18T09:43:29.338" v="141"/>
          <ac:spMkLst>
            <pc:docMk/>
            <pc:sldMk cId="527934242" sldId="299"/>
            <ac:spMk id="4" creationId="{0C8C3E47-B8AE-4134-AE98-C3AE21633AF3}"/>
          </ac:spMkLst>
        </pc:spChg>
        <pc:spChg chg="del mod">
          <ac:chgData name="prajin khadka" userId="S::prajin.khadka@studentambassadors.com::119772b5-4f5d-4ef1-b61c-02c10a8f0c24" providerId="AD" clId="Web-{4B9C42F4-D5E6-4993-8AAA-2BE07A8BA122}" dt="2020-10-18T09:42:36.978" v="108"/>
          <ac:spMkLst>
            <pc:docMk/>
            <pc:sldMk cId="527934242" sldId="299"/>
            <ac:spMk id="83" creationId="{00000000-0000-0000-0000-000000000000}"/>
          </ac:spMkLst>
        </pc:spChg>
        <pc:spChg chg="del mod">
          <ac:chgData name="prajin khadka" userId="S::prajin.khadka@studentambassadors.com::119772b5-4f5d-4ef1-b61c-02c10a8f0c24" providerId="AD" clId="Web-{4B9C42F4-D5E6-4993-8AAA-2BE07A8BA122}" dt="2020-10-18T09:42:34.885" v="104"/>
          <ac:spMkLst>
            <pc:docMk/>
            <pc:sldMk cId="527934242" sldId="299"/>
            <ac:spMk id="84" creationId="{00000000-0000-0000-0000-000000000000}"/>
          </ac:spMkLst>
        </pc:spChg>
        <pc:spChg chg="del">
          <ac:chgData name="prajin khadka" userId="S::prajin.khadka@studentambassadors.com::119772b5-4f5d-4ef1-b61c-02c10a8f0c24" providerId="AD" clId="Web-{4B9C42F4-D5E6-4993-8AAA-2BE07A8BA122}" dt="2020-10-18T09:42:39.182" v="109"/>
          <ac:spMkLst>
            <pc:docMk/>
            <pc:sldMk cId="527934242" sldId="299"/>
            <ac:spMk id="85" creationId="{00000000-0000-0000-0000-000000000000}"/>
          </ac:spMkLst>
        </pc:spChg>
        <pc:graphicFrameChg chg="add mod modGraphic">
          <ac:chgData name="prajin khadka" userId="S::prajin.khadka@studentambassadors.com::119772b5-4f5d-4ef1-b61c-02c10a8f0c24" providerId="AD" clId="Web-{4B9C42F4-D5E6-4993-8AAA-2BE07A8BA122}" dt="2020-10-18T09:43:44.510" v="145"/>
          <ac:graphicFrameMkLst>
            <pc:docMk/>
            <pc:sldMk cId="527934242" sldId="299"/>
            <ac:graphicFrameMk id="3" creationId="{F0AA6B3D-CC24-4181-B67C-419CA632C3D6}"/>
          </ac:graphicFrameMkLst>
        </pc:graphicFrameChg>
        <pc:picChg chg="del">
          <ac:chgData name="prajin khadka" userId="S::prajin.khadka@studentambassadors.com::119772b5-4f5d-4ef1-b61c-02c10a8f0c24" providerId="AD" clId="Web-{4B9C42F4-D5E6-4993-8AAA-2BE07A8BA122}" dt="2020-10-18T09:42:33.494" v="102"/>
          <ac:picMkLst>
            <pc:docMk/>
            <pc:sldMk cId="527934242" sldId="299"/>
            <ac:picMk id="86" creationId="{00000000-0000-0000-0000-000000000000}"/>
          </ac:picMkLst>
        </pc:picChg>
      </pc:sldChg>
      <pc:sldChg chg="addSp delSp modSp add replId">
        <pc:chgData name="prajin khadka" userId="S::prajin.khadka@studentambassadors.com::119772b5-4f5d-4ef1-b61c-02c10a8f0c24" providerId="AD" clId="Web-{4B9C42F4-D5E6-4993-8AAA-2BE07A8BA122}" dt="2020-10-18T09:46:45.324" v="298"/>
        <pc:sldMkLst>
          <pc:docMk/>
          <pc:sldMk cId="3168844058" sldId="300"/>
        </pc:sldMkLst>
        <pc:spChg chg="add mod">
          <ac:chgData name="prajin khadka" userId="S::prajin.khadka@studentambassadors.com::119772b5-4f5d-4ef1-b61c-02c10a8f0c24" providerId="AD" clId="Web-{4B9C42F4-D5E6-4993-8AAA-2BE07A8BA122}" dt="2020-10-18T09:44:10.213" v="150"/>
          <ac:spMkLst>
            <pc:docMk/>
            <pc:sldMk cId="3168844058" sldId="300"/>
            <ac:spMk id="5" creationId="{5367F209-E452-4641-BB6F-AC73F65EBBF2}"/>
          </ac:spMkLst>
        </pc:spChg>
        <pc:graphicFrameChg chg="del">
          <ac:chgData name="prajin khadka" userId="S::prajin.khadka@studentambassadors.com::119772b5-4f5d-4ef1-b61c-02c10a8f0c24" providerId="AD" clId="Web-{4B9C42F4-D5E6-4993-8AAA-2BE07A8BA122}" dt="2020-10-18T09:44:08.682" v="147"/>
          <ac:graphicFrameMkLst>
            <pc:docMk/>
            <pc:sldMk cId="3168844058" sldId="300"/>
            <ac:graphicFrameMk id="3" creationId="{F0AA6B3D-CC24-4181-B67C-419CA632C3D6}"/>
          </ac:graphicFrameMkLst>
        </pc:graphicFrameChg>
        <pc:graphicFrameChg chg="add mod modGraphic">
          <ac:chgData name="prajin khadka" userId="S::prajin.khadka@studentambassadors.com::119772b5-4f5d-4ef1-b61c-02c10a8f0c24" providerId="AD" clId="Web-{4B9C42F4-D5E6-4993-8AAA-2BE07A8BA122}" dt="2020-10-18T09:46:45.324" v="298"/>
          <ac:graphicFrameMkLst>
            <pc:docMk/>
            <pc:sldMk cId="3168844058" sldId="300"/>
            <ac:graphicFrameMk id="4" creationId="{6671FFD3-6296-408B-9EA3-93081CD5CC9C}"/>
          </ac:graphicFrameMkLst>
        </pc:graphicFrame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891b881cc0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g891b881cc0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891b881cc0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g891b881cc0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34760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891b881cc0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g891b881cc0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977633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91b881cc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g891b881cc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891b881cc0_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891b881cc0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891b881cc0_1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891b881cc0_1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71341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891b881cc0_2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g891b881cc0_2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891b881cc0_2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891b881cc0_2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91b881cc0_2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891b881cc0_2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91b881cc0_2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891b881cc0_2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016552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891b881cc0_2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g891b881cc0_2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91b881cc0_2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891b881cc0_2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91b881cc0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891b881cc0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91b881cc0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891b881cc0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8921ef3aa4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g8921ef3aa4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891b881cc0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g891b881cc0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8921ef3aa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g8921ef3aa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3.xml"/><Relationship Id="rId16" Type="http://schemas.openxmlformats.org/officeDocument/2006/relationships/slideLayout" Target="../slideLayouts/slideLayout17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 cmpd="sng">
            <a:solidFill>
              <a:srgbClr val="40404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182875" tIns="182875" rIns="182875" bIns="1828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sz="2800" b="0" i="0" u="none" strike="noStrike" cap="non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>
            <a:spLocks noGrp="1"/>
          </p:cNvSpPr>
          <p:nvPr>
            <p:ph type="sldNum" idx="12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spcFirstLastPara="1" wrap="square" lIns="18275" tIns="45700" rIns="1827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services/machine-learning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studio.azureml.net/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ctrTitle"/>
          </p:nvPr>
        </p:nvSpPr>
        <p:spPr>
          <a:xfrm>
            <a:off x="1508235" y="2610089"/>
            <a:ext cx="8991600" cy="1645920"/>
          </a:xfrm>
          <a:prstGeom prst="rect">
            <a:avLst/>
          </a:prstGeom>
          <a:solidFill>
            <a:srgbClr val="FFFFFF"/>
          </a:solidFill>
          <a:ln w="381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74300" tIns="182875" rIns="274300" bIns="182875" anchor="ctr" anchorCtr="1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</a:pPr>
            <a:r>
              <a:rPr lang="en-US"/>
              <a:t>INTRODUCTION TO MACHINE LEARNING</a:t>
            </a: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47BE0D-9F23-4EF1-8D56-DF8FF457AFB3}"/>
              </a:ext>
            </a:extLst>
          </p:cNvPr>
          <p:cNvSpPr txBox="1"/>
          <p:nvPr/>
        </p:nvSpPr>
        <p:spPr>
          <a:xfrm>
            <a:off x="8859719" y="5650594"/>
            <a:ext cx="274320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  - Prajin </a:t>
            </a:r>
            <a:r>
              <a:rPr lang="en-US" err="1">
                <a:solidFill>
                  <a:schemeClr val="tx1"/>
                </a:solidFill>
              </a:rPr>
              <a:t>khadka</a:t>
            </a:r>
            <a:r>
              <a:rPr lang="en-US" dirty="0">
                <a:solidFill>
                  <a:schemeClr val="tx1"/>
                </a:solidFill>
              </a:rPr>
              <a:t> </a:t>
            </a:r>
          </a:p>
          <a:p>
            <a:r>
              <a:rPr lang="en-US" dirty="0">
                <a:solidFill>
                  <a:schemeClr val="tx1"/>
                </a:solidFill>
              </a:rPr>
              <a:t>    Twitter : @prajin11592704</a:t>
            </a:r>
          </a:p>
          <a:p>
            <a:r>
              <a:rPr lang="en-US" dirty="0">
                <a:solidFill>
                  <a:schemeClr val="tx1"/>
                </a:solidFill>
              </a:rPr>
              <a:t>     </a:t>
            </a:r>
            <a:r>
              <a:rPr lang="en-US" err="1">
                <a:solidFill>
                  <a:schemeClr val="tx1"/>
                </a:solidFill>
              </a:rPr>
              <a:t>Github</a:t>
            </a:r>
            <a:r>
              <a:rPr lang="en-US" dirty="0">
                <a:solidFill>
                  <a:schemeClr val="tx1"/>
                </a:solidFill>
              </a:rPr>
              <a:t> : @prajinkhadka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/>
          <p:nvPr/>
        </p:nvSpPr>
        <p:spPr>
          <a:xfrm>
            <a:off x="3633953" y="204951"/>
            <a:ext cx="44904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3" name="Google Shape;83;p12"/>
          <p:cNvSpPr txBox="1"/>
          <p:nvPr/>
        </p:nvSpPr>
        <p:spPr>
          <a:xfrm>
            <a:off x="310551" y="439947"/>
            <a:ext cx="2743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b="1">
                <a:latin typeface="Gill Sans"/>
                <a:ea typeface="Gill Sans"/>
                <a:cs typeface="Gill Sans"/>
                <a:sym typeface="Gill Sans"/>
              </a:rPr>
              <a:t>Pseudocode</a:t>
            </a:r>
            <a:endParaRPr sz="2700" b="1"/>
          </a:p>
        </p:txBody>
      </p:sp>
      <p:sp>
        <p:nvSpPr>
          <p:cNvPr id="84" name="Google Shape;84;p12"/>
          <p:cNvSpPr txBox="1"/>
          <p:nvPr/>
        </p:nvSpPr>
        <p:spPr>
          <a:xfrm>
            <a:off x="583650" y="1343251"/>
            <a:ext cx="7042200" cy="32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image has :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Char char="•"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 legs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Char char="•"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Flat surface for sitting.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Char char="•"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Backrest   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5" name="Google Shape;85;p12"/>
          <p:cNvSpPr txBox="1"/>
          <p:nvPr/>
        </p:nvSpPr>
        <p:spPr>
          <a:xfrm>
            <a:off x="6853050" y="5407213"/>
            <a:ext cx="30306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NOW??</a:t>
            </a:r>
            <a:endParaRPr sz="2500">
              <a:solidFill>
                <a:srgbClr val="FFFFFF"/>
              </a:solidFill>
            </a:endParaRPr>
          </a:p>
        </p:txBody>
      </p:sp>
      <p:pic>
        <p:nvPicPr>
          <p:cNvPr id="86" name="Google Shape;86;p12" descr="A picture containing sitting, table, bird, white&#10;&#10;Description generated with very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53050" y="1343250"/>
            <a:ext cx="3431551" cy="34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/>
          <p:nvPr/>
        </p:nvSpPr>
        <p:spPr>
          <a:xfrm>
            <a:off x="3633953" y="204951"/>
            <a:ext cx="44904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0AA6B3D-CC24-4181-B67C-419CA632C3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0273065"/>
              </p:ext>
            </p:extLst>
          </p:nvPr>
        </p:nvGraphicFramePr>
        <p:xfrm>
          <a:off x="762000" y="1394603"/>
          <a:ext cx="10393650" cy="2655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4550">
                  <a:extLst>
                    <a:ext uri="{9D8B030D-6E8A-4147-A177-3AD203B41FA5}">
                      <a16:colId xmlns:a16="http://schemas.microsoft.com/office/drawing/2014/main" val="709015357"/>
                    </a:ext>
                  </a:extLst>
                </a:gridCol>
                <a:gridCol w="3464550">
                  <a:extLst>
                    <a:ext uri="{9D8B030D-6E8A-4147-A177-3AD203B41FA5}">
                      <a16:colId xmlns:a16="http://schemas.microsoft.com/office/drawing/2014/main" val="2588516173"/>
                    </a:ext>
                  </a:extLst>
                </a:gridCol>
                <a:gridCol w="3464550">
                  <a:extLst>
                    <a:ext uri="{9D8B030D-6E8A-4147-A177-3AD203B41FA5}">
                      <a16:colId xmlns:a16="http://schemas.microsoft.com/office/drawing/2014/main" val="160585132"/>
                    </a:ext>
                  </a:extLst>
                </a:gridCol>
              </a:tblGrid>
              <a:tr h="592145">
                <a:tc>
                  <a:txBody>
                    <a:bodyPr/>
                    <a:lstStyle/>
                    <a:p>
                      <a:pPr marL="117475"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Smith</a:t>
                      </a:r>
                      <a:endParaRPr lang="en-US">
                        <a:effectLst/>
                      </a:endParaRPr>
                    </a:p>
                  </a:txBody>
                  <a:tcPr marT="76200"/>
                </a:tc>
                <a:tc>
                  <a:txBody>
                    <a:bodyPr/>
                    <a:lstStyle/>
                    <a:p>
                      <a:pPr marR="119380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$2,600.45</a:t>
                      </a:r>
                      <a:endParaRPr lang="en-US">
                        <a:effectLst/>
                      </a:endParaRPr>
                    </a:p>
                  </a:txBody>
                  <a:tcPr marT="57150"/>
                </a:tc>
                <a:tc>
                  <a:txBody>
                    <a:bodyPr/>
                    <a:lstStyle/>
                    <a:p>
                      <a:pPr marL="58864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marT="66675"/>
                </a:tc>
                <a:extLst>
                  <a:ext uri="{0D108BD9-81ED-4DB2-BD59-A6C34878D82A}">
                    <a16:rowId xmlns:a16="http://schemas.microsoft.com/office/drawing/2014/main" val="3729221412"/>
                  </a:ext>
                </a:extLst>
              </a:tr>
              <a:tr h="687653">
                <a:tc>
                  <a:txBody>
                    <a:bodyPr/>
                    <a:lstStyle/>
                    <a:p>
                      <a:pPr marL="94615"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Potter</a:t>
                      </a:r>
                      <a:endParaRPr lang="en-US">
                        <a:effectLst/>
                      </a:endParaRPr>
                    </a:p>
                  </a:txBody>
                  <a:tcPr marT="57150"/>
                </a:tc>
                <a:tc>
                  <a:txBody>
                    <a:bodyPr/>
                    <a:lstStyle/>
                    <a:p>
                      <a:pPr marR="132715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$2,294.58</a:t>
                      </a:r>
                      <a:endParaRPr lang="en-US">
                        <a:effectLst/>
                      </a:endParaRPr>
                    </a:p>
                  </a:txBody>
                  <a:tcPr marT="38100"/>
                </a:tc>
                <a:tc>
                  <a:txBody>
                    <a:bodyPr/>
                    <a:lstStyle/>
                    <a:p>
                      <a:pPr marL="56070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Yes</a:t>
                      </a:r>
                      <a:endParaRPr lang="en-US">
                        <a:effectLst/>
                      </a:endParaRPr>
                    </a:p>
                  </a:txBody>
                  <a:tcPr marT="47625"/>
                </a:tc>
                <a:extLst>
                  <a:ext uri="{0D108BD9-81ED-4DB2-BD59-A6C34878D82A}">
                    <a16:rowId xmlns:a16="http://schemas.microsoft.com/office/drawing/2014/main" val="3459575414"/>
                  </a:ext>
                </a:extLst>
              </a:tr>
              <a:tr h="687653">
                <a:tc>
                  <a:txBody>
                    <a:bodyPr/>
                    <a:lstStyle/>
                    <a:p>
                      <a:pPr marL="106045"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Peters</a:t>
                      </a:r>
                      <a:endParaRPr lang="en-US">
                        <a:effectLst/>
                      </a:endParaRPr>
                    </a:p>
                  </a:txBody>
                  <a:tcPr marT="38100"/>
                </a:tc>
                <a:tc>
                  <a:txBody>
                    <a:bodyPr/>
                    <a:lstStyle/>
                    <a:p>
                      <a:pPr marR="116205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$1,003.30</a:t>
                      </a:r>
                      <a:endParaRPr lang="en-US">
                        <a:effectLst/>
                      </a:endParaRPr>
                    </a:p>
                  </a:txBody>
                  <a:tcPr marT="19050"/>
                </a:tc>
                <a:tc>
                  <a:txBody>
                    <a:bodyPr/>
                    <a:lstStyle/>
                    <a:p>
                      <a:pPr marL="55054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Yes</a:t>
                      </a:r>
                      <a:endParaRPr lang="en-US">
                        <a:effectLst/>
                      </a:endParaRPr>
                    </a:p>
                  </a:txBody>
                  <a:tcPr marT="28575"/>
                </a:tc>
                <a:extLst>
                  <a:ext uri="{0D108BD9-81ED-4DB2-BD59-A6C34878D82A}">
                    <a16:rowId xmlns:a16="http://schemas.microsoft.com/office/drawing/2014/main" val="1239124014"/>
                  </a:ext>
                </a:extLst>
              </a:tr>
              <a:tr h="687653">
                <a:tc>
                  <a:txBody>
                    <a:bodyPr/>
                    <a:lstStyle/>
                    <a:p>
                      <a:pPr marL="71120"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Adams</a:t>
                      </a:r>
                      <a:endParaRPr lang="en-US">
                        <a:effectLst/>
                      </a:endParaRPr>
                    </a:p>
                  </a:txBody>
                  <a:tcPr marT="47625"/>
                </a:tc>
                <a:tc>
                  <a:txBody>
                    <a:bodyPr/>
                    <a:lstStyle/>
                    <a:p>
                      <a:pPr marR="132715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$8,488.32</a:t>
                      </a:r>
                      <a:endParaRPr lang="en-US">
                        <a:effectLst/>
                      </a:endParaRPr>
                    </a:p>
                  </a:txBody>
                  <a:tcPr marT="38100"/>
                </a:tc>
                <a:tc>
                  <a:txBody>
                    <a:bodyPr/>
                    <a:lstStyle/>
                    <a:p>
                      <a:pPr marL="58991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marT="9525"/>
                </a:tc>
                <a:extLst>
                  <a:ext uri="{0D108BD9-81ED-4DB2-BD59-A6C34878D82A}">
                    <a16:rowId xmlns:a16="http://schemas.microsoft.com/office/drawing/2014/main" val="42863819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79342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/>
          <p:nvPr/>
        </p:nvSpPr>
        <p:spPr>
          <a:xfrm>
            <a:off x="3633953" y="204951"/>
            <a:ext cx="44904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671FFD3-6296-408B-9EA3-93081CD5CC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2001385"/>
              </p:ext>
            </p:extLst>
          </p:nvPr>
        </p:nvGraphicFramePr>
        <p:xfrm>
          <a:off x="0" y="990600"/>
          <a:ext cx="12192000" cy="54114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73920819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67807018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38682374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74102336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16030841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702896888"/>
                    </a:ext>
                  </a:extLst>
                </a:gridCol>
              </a:tblGrid>
              <a:tr h="485775">
                <a:tc>
                  <a:txBody>
                    <a:bodyPr/>
                    <a:lstStyle/>
                    <a:p>
                      <a:pPr marR="198755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Smith</a:t>
                      </a:r>
                      <a:endParaRPr lang="en-US">
                        <a:effectLst/>
                      </a:endParaRPr>
                    </a:p>
                  </a:txBody>
                  <a:tcPr marT="66675"/>
                </a:tc>
                <a:tc>
                  <a:txBody>
                    <a:bodyPr/>
                    <a:lstStyle/>
                    <a:p>
                      <a:pPr marR="96520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$2,600.45</a:t>
                      </a:r>
                      <a:endParaRPr lang="en-US">
                        <a:effectLst/>
                      </a:endParaRPr>
                    </a:p>
                  </a:txBody>
                  <a:tcPr marT="85725"/>
                </a:tc>
                <a:tc>
                  <a:txBody>
                    <a:bodyPr/>
                    <a:lstStyle/>
                    <a:p>
                      <a:pPr marL="39370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USA</a:t>
                      </a:r>
                      <a:endParaRPr lang="en-US">
                        <a:effectLst/>
                      </a:endParaRPr>
                    </a:p>
                  </a:txBody>
                  <a:tcPr marT="66675"/>
                </a:tc>
                <a:tc>
                  <a:txBody>
                    <a:bodyPr/>
                    <a:lstStyle/>
                    <a:p>
                      <a:pPr marR="548640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USA</a:t>
                      </a:r>
                      <a:endParaRPr lang="en-US">
                        <a:effectLst/>
                      </a:endParaRPr>
                    </a:p>
                  </a:txBody>
                  <a:tcPr marT="57150"/>
                </a:tc>
                <a:tc>
                  <a:txBody>
                    <a:bodyPr/>
                    <a:lstStyle/>
                    <a:p>
                      <a:pPr marR="620395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22</a:t>
                      </a:r>
                      <a:endParaRPr lang="en-US">
                        <a:effectLst/>
                      </a:endParaRPr>
                    </a:p>
                  </a:txBody>
                  <a:tcPr marT="57150"/>
                </a:tc>
                <a:tc>
                  <a:txBody>
                    <a:bodyPr/>
                    <a:lstStyle/>
                    <a:p>
                      <a:pPr marL="76835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marT="66675"/>
                </a:tc>
                <a:extLst>
                  <a:ext uri="{0D108BD9-81ED-4DB2-BD59-A6C34878D82A}">
                    <a16:rowId xmlns:a16="http://schemas.microsoft.com/office/drawing/2014/main" val="3411314572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marR="179070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Potter</a:t>
                      </a:r>
                      <a:endParaRPr lang="en-US">
                        <a:effectLst/>
                      </a:endParaRPr>
                    </a:p>
                  </a:txBody>
                  <a:tcPr marT="57150"/>
                </a:tc>
                <a:tc>
                  <a:txBody>
                    <a:bodyPr/>
                    <a:lstStyle/>
                    <a:p>
                      <a:pPr marR="96520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$2,294.58</a:t>
                      </a:r>
                      <a:endParaRPr lang="en-US">
                        <a:effectLst/>
                      </a:endParaRPr>
                    </a:p>
                  </a:txBody>
                  <a:tcPr marT="66675"/>
                </a:tc>
                <a:tc>
                  <a:txBody>
                    <a:bodyPr/>
                    <a:lstStyle/>
                    <a:p>
                      <a:pPr marL="38227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USA</a:t>
                      </a:r>
                      <a:endParaRPr lang="en-US">
                        <a:effectLst/>
                      </a:endParaRPr>
                    </a:p>
                  </a:txBody>
                  <a:tcPr marT="57150"/>
                </a:tc>
                <a:tc>
                  <a:txBody>
                    <a:bodyPr/>
                    <a:lstStyle/>
                    <a:p>
                      <a:pPr marR="529590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RUS</a:t>
                      </a:r>
                      <a:endParaRPr lang="en-US">
                        <a:effectLst/>
                      </a:endParaRPr>
                    </a:p>
                  </a:txBody>
                  <a:tcPr marT="38100"/>
                </a:tc>
                <a:tc>
                  <a:txBody>
                    <a:bodyPr/>
                    <a:lstStyle/>
                    <a:p>
                      <a:pPr marR="613410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29</a:t>
                      </a:r>
                      <a:endParaRPr lang="en-US">
                        <a:effectLst/>
                      </a:endParaRPr>
                    </a:p>
                  </a:txBody>
                  <a:tcPr marT="47625"/>
                </a:tc>
                <a:tc>
                  <a:txBody>
                    <a:bodyPr/>
                    <a:lstStyle/>
                    <a:p>
                      <a:pPr marL="72580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Yes</a:t>
                      </a:r>
                      <a:endParaRPr lang="en-US">
                        <a:effectLst/>
                      </a:endParaRPr>
                    </a:p>
                  </a:txBody>
                  <a:tcPr marT="47625"/>
                </a:tc>
                <a:extLst>
                  <a:ext uri="{0D108BD9-81ED-4DB2-BD59-A6C34878D82A}">
                    <a16:rowId xmlns:a16="http://schemas.microsoft.com/office/drawing/2014/main" val="3472671322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R="168910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Peters</a:t>
                      </a:r>
                      <a:endParaRPr lang="en-US">
                        <a:effectLst/>
                      </a:endParaRPr>
                    </a:p>
                  </a:txBody>
                  <a:tcPr marT="38100"/>
                </a:tc>
                <a:tc>
                  <a:txBody>
                    <a:bodyPr/>
                    <a:lstStyle/>
                    <a:p>
                      <a:pPr marR="97155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$1,003.30</a:t>
                      </a:r>
                      <a:endParaRPr lang="en-US">
                        <a:effectLst/>
                      </a:endParaRPr>
                    </a:p>
                  </a:txBody>
                  <a:tcPr marT="76200"/>
                </a:tc>
                <a:tc>
                  <a:txBody>
                    <a:bodyPr/>
                    <a:lstStyle/>
                    <a:p>
                      <a:pPr marL="39306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USA</a:t>
                      </a:r>
                      <a:endParaRPr lang="en-US">
                        <a:effectLst/>
                      </a:endParaRPr>
                    </a:p>
                  </a:txBody>
                  <a:tcPr marT="38100"/>
                </a:tc>
                <a:tc>
                  <a:txBody>
                    <a:bodyPr/>
                    <a:lstStyle/>
                    <a:p>
                      <a:pPr marR="534035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RUS</a:t>
                      </a:r>
                      <a:endParaRPr lang="en-US">
                        <a:effectLst/>
                      </a:endParaRPr>
                    </a:p>
                  </a:txBody>
                  <a:tcPr marT="38100"/>
                </a:tc>
                <a:tc>
                  <a:txBody>
                    <a:bodyPr/>
                    <a:lstStyle/>
                    <a:p>
                      <a:pPr marR="613410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25</a:t>
                      </a:r>
                      <a:endParaRPr lang="en-US">
                        <a:effectLst/>
                      </a:endParaRPr>
                    </a:p>
                  </a:txBody>
                  <a:tcPr marT="28575"/>
                </a:tc>
                <a:tc>
                  <a:txBody>
                    <a:bodyPr/>
                    <a:lstStyle/>
                    <a:p>
                      <a:pPr marL="73152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Yes</a:t>
                      </a:r>
                      <a:endParaRPr lang="en-US">
                        <a:effectLst/>
                      </a:endParaRPr>
                    </a:p>
                  </a:txBody>
                  <a:tcPr marT="28575"/>
                </a:tc>
                <a:extLst>
                  <a:ext uri="{0D108BD9-81ED-4DB2-BD59-A6C34878D82A}">
                    <a16:rowId xmlns:a16="http://schemas.microsoft.com/office/drawing/2014/main" val="2734611266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marR="150495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Adams</a:t>
                      </a:r>
                      <a:endParaRPr lang="en-US">
                        <a:effectLst/>
                      </a:endParaRPr>
                    </a:p>
                  </a:txBody>
                  <a:tcPr marT="57150"/>
                </a:tc>
                <a:tc>
                  <a:txBody>
                    <a:bodyPr/>
                    <a:lstStyle/>
                    <a:p>
                      <a:pPr marR="100965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$8,488.32</a:t>
                      </a:r>
                      <a:endParaRPr lang="en-US">
                        <a:effectLst/>
                      </a:endParaRPr>
                    </a:p>
                  </a:txBody>
                  <a:tcPr marT="76200"/>
                </a:tc>
                <a:tc>
                  <a:txBody>
                    <a:bodyPr/>
                    <a:lstStyle/>
                    <a:p>
                      <a:pPr marL="37719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FRA</a:t>
                      </a:r>
                      <a:endParaRPr lang="en-US">
                        <a:effectLst/>
                      </a:endParaRPr>
                    </a:p>
                  </a:txBody>
                  <a:tcPr marT="57150"/>
                </a:tc>
                <a:tc>
                  <a:txBody>
                    <a:bodyPr/>
                    <a:lstStyle/>
                    <a:p>
                      <a:pPr marR="527685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USA</a:t>
                      </a:r>
                      <a:endParaRPr lang="en-US">
                        <a:effectLst/>
                      </a:endParaRPr>
                    </a:p>
                  </a:txBody>
                  <a:tcPr marT="47625"/>
                </a:tc>
                <a:tc>
                  <a:txBody>
                    <a:bodyPr/>
                    <a:lstStyle/>
                    <a:p>
                      <a:pPr marR="594995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64</a:t>
                      </a:r>
                      <a:endParaRPr lang="en-US">
                        <a:effectLst/>
                      </a:endParaRPr>
                    </a:p>
                  </a:txBody>
                  <a:tcPr marT="47625"/>
                </a:tc>
                <a:tc>
                  <a:txBody>
                    <a:bodyPr/>
                    <a:lstStyle/>
                    <a:p>
                      <a:pPr marL="77597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marT="47625"/>
                </a:tc>
                <a:extLst>
                  <a:ext uri="{0D108BD9-81ED-4DB2-BD59-A6C34878D82A}">
                    <a16:rowId xmlns:a16="http://schemas.microsoft.com/office/drawing/2014/main" val="3627794192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marL="38544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             Pali</a:t>
                      </a:r>
                      <a:endParaRPr lang="en-US">
                        <a:effectLst/>
                      </a:endParaRPr>
                    </a:p>
                  </a:txBody>
                  <a:tcPr marT="66675"/>
                </a:tc>
                <a:tc>
                  <a:txBody>
                    <a:bodyPr/>
                    <a:lstStyle/>
                    <a:p>
                      <a:pPr marR="95885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$200.12</a:t>
                      </a:r>
                      <a:endParaRPr lang="en-US">
                        <a:effectLst/>
                      </a:endParaRPr>
                    </a:p>
                  </a:txBody>
                  <a:tcPr marT="76200"/>
                </a:tc>
                <a:tc>
                  <a:txBody>
                    <a:bodyPr/>
                    <a:lstStyle/>
                    <a:p>
                      <a:pPr marL="3841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AUS</a:t>
                      </a:r>
                      <a:endParaRPr lang="en-US">
                        <a:effectLst/>
                      </a:endParaRPr>
                    </a:p>
                  </a:txBody>
                  <a:tcPr marT="38100"/>
                </a:tc>
                <a:tc>
                  <a:txBody>
                    <a:bodyPr/>
                    <a:lstStyle/>
                    <a:p>
                      <a:pPr marR="552450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JAP</a:t>
                      </a:r>
                      <a:endParaRPr lang="en-US">
                        <a:effectLst/>
                      </a:endParaRPr>
                    </a:p>
                  </a:txBody>
                  <a:tcPr marT="38100"/>
                </a:tc>
                <a:tc>
                  <a:txBody>
                    <a:bodyPr/>
                    <a:lstStyle/>
                    <a:p>
                      <a:pPr marR="603250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58</a:t>
                      </a:r>
                      <a:endParaRPr lang="en-US">
                        <a:effectLst/>
                      </a:endParaRPr>
                    </a:p>
                  </a:txBody>
                  <a:tcPr marT="47625"/>
                </a:tc>
                <a:tc>
                  <a:txBody>
                    <a:bodyPr/>
                    <a:lstStyle/>
                    <a:p>
                      <a:pPr marL="77851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marT="47625"/>
                </a:tc>
                <a:extLst>
                  <a:ext uri="{0D108BD9-81ED-4DB2-BD59-A6C34878D82A}">
                    <a16:rowId xmlns:a16="http://schemas.microsoft.com/office/drawing/2014/main" val="348577891"/>
                  </a:ext>
                </a:extLst>
              </a:tr>
              <a:tr h="485775">
                <a:tc>
                  <a:txBody>
                    <a:bodyPr/>
                    <a:lstStyle/>
                    <a:p>
                      <a:pPr marR="204470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Jones</a:t>
                      </a:r>
                      <a:endParaRPr lang="en-US">
                        <a:effectLst/>
                      </a:endParaRPr>
                    </a:p>
                  </a:txBody>
                  <a:tcPr marT="57150"/>
                </a:tc>
                <a:tc>
                  <a:txBody>
                    <a:bodyPr/>
                    <a:lstStyle/>
                    <a:p>
                      <a:pPr marR="86995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$3,250.11</a:t>
                      </a:r>
                      <a:endParaRPr lang="en-US">
                        <a:effectLst/>
                      </a:endParaRPr>
                    </a:p>
                  </a:txBody>
                  <a:tcPr marT="66675"/>
                </a:tc>
                <a:tc>
                  <a:txBody>
                    <a:bodyPr/>
                    <a:lstStyle/>
                    <a:p>
                      <a:pPr marL="37147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USA</a:t>
                      </a:r>
                      <a:endParaRPr lang="en-US">
                        <a:effectLst/>
                      </a:endParaRPr>
                    </a:p>
                  </a:txBody>
                  <a:tcPr marT="47625"/>
                </a:tc>
                <a:tc>
                  <a:txBody>
                    <a:bodyPr/>
                    <a:lstStyle/>
                    <a:p>
                      <a:pPr marR="532765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RUS</a:t>
                      </a:r>
                      <a:endParaRPr lang="en-US">
                        <a:effectLst/>
                      </a:endParaRPr>
                    </a:p>
                  </a:txBody>
                  <a:tcPr marT="38100"/>
                </a:tc>
                <a:tc>
                  <a:txBody>
                    <a:bodyPr/>
                    <a:lstStyle/>
                    <a:p>
                      <a:pPr marR="592455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43</a:t>
                      </a:r>
                      <a:endParaRPr lang="en-US">
                        <a:effectLst/>
                      </a:endParaRPr>
                    </a:p>
                  </a:txBody>
                  <a:tcPr marT="47625"/>
                </a:tc>
                <a:tc>
                  <a:txBody>
                    <a:bodyPr/>
                    <a:lstStyle/>
                    <a:p>
                      <a:pPr marL="78105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marT="47625"/>
                </a:tc>
                <a:extLst>
                  <a:ext uri="{0D108BD9-81ED-4DB2-BD59-A6C34878D82A}">
                    <a16:rowId xmlns:a16="http://schemas.microsoft.com/office/drawing/2014/main" val="1712491144"/>
                  </a:ext>
                </a:extLst>
              </a:tr>
              <a:tr h="962025">
                <a:tc rowSpan="2">
                  <a:txBody>
                    <a:bodyPr/>
                    <a:lstStyle/>
                    <a:p>
                      <a:pPr marL="16065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           Hanford</a:t>
                      </a:r>
                      <a:endParaRPr lang="en-US">
                        <a:effectLst/>
                      </a:endParaRPr>
                    </a:p>
                    <a:p>
                      <a:pPr marL="160655" lv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000" u="none" strike="noStrike" dirty="0">
                        <a:effectLst/>
                      </a:endParaRPr>
                    </a:p>
                    <a:p>
                      <a:pPr marL="160655" lv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>
                          <a:effectLst/>
                        </a:rPr>
                        <a:t>               Marx</a:t>
                      </a:r>
                      <a:endParaRPr lang="en-US">
                        <a:effectLst/>
                      </a:endParaRPr>
                    </a:p>
                    <a:p>
                      <a:pPr marL="248285" marR="222885" lvl="0" indent="57785">
                        <a:spcBef>
                          <a:spcPts val="37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dirty="0">
                          <a:effectLst/>
                        </a:rPr>
                        <a:t>          </a:t>
                      </a:r>
                      <a:endParaRPr lang="en-US" dirty="0">
                        <a:effectLst/>
                      </a:endParaRPr>
                    </a:p>
                    <a:p>
                      <a:pPr marL="248285" marR="222885" lvl="0" indent="57785">
                        <a:spcBef>
                          <a:spcPts val="37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>
                          <a:effectLst/>
                        </a:rPr>
                        <a:t>          Norse</a:t>
                      </a:r>
                      <a:endParaRPr lang="en-US">
                        <a:effectLst/>
                      </a:endParaRPr>
                    </a:p>
                  </a:txBody>
                  <a:tcPr marT="38100"/>
                </a:tc>
                <a:tc>
                  <a:txBody>
                    <a:bodyPr/>
                    <a:lstStyle/>
                    <a:p>
                      <a:pPr marL="27749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$8,156.20</a:t>
                      </a:r>
                      <a:endParaRPr lang="en-US">
                        <a:effectLst/>
                      </a:endParaRPr>
                    </a:p>
                    <a:p>
                      <a:pPr marL="356235" rtl="0" fontAlgn="t">
                        <a:spcBef>
                          <a:spcPts val="132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$7,475.11</a:t>
                      </a:r>
                      <a:endParaRPr lang="en-US">
                        <a:effectLst/>
                      </a:endParaRPr>
                    </a:p>
                  </a:txBody>
                  <a:tcPr marT="76200"/>
                </a:tc>
                <a:tc>
                  <a:txBody>
                    <a:bodyPr/>
                    <a:lstStyle/>
                    <a:p>
                      <a:pPr marR="9525"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USA</a:t>
                      </a:r>
                      <a:endParaRPr lang="en-US">
                        <a:effectLst/>
                      </a:endParaRPr>
                    </a:p>
                    <a:p>
                      <a:pPr marR="24765" algn="ctr" rtl="0" fontAlgn="t">
                        <a:spcBef>
                          <a:spcPts val="1585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UK</a:t>
                      </a:r>
                      <a:endParaRPr lang="en-US">
                        <a:effectLst/>
                      </a:endParaRPr>
                    </a:p>
                  </a:txBody>
                  <a:tcPr marT="38100"/>
                </a:tc>
                <a:tc>
                  <a:txBody>
                    <a:bodyPr/>
                    <a:lstStyle/>
                    <a:p>
                      <a:pPr marL="44577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            RUS</a:t>
                      </a:r>
                      <a:endParaRPr lang="en-US">
                        <a:effectLst/>
                      </a:endParaRPr>
                    </a:p>
                    <a:p>
                      <a:pPr marL="441325" rtl="0" fontAlgn="t">
                        <a:spcBef>
                          <a:spcPts val="1535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            GER</a:t>
                      </a:r>
                      <a:endParaRPr lang="en-US">
                        <a:effectLst/>
                      </a:endParaRPr>
                    </a:p>
                  </a:txBody>
                  <a:tcPr marT="47625"/>
                </a:tc>
                <a:tc>
                  <a:txBody>
                    <a:bodyPr/>
                    <a:lstStyle/>
                    <a:p>
                      <a:pPr marR="59055"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                      27</a:t>
                      </a:r>
                      <a:endParaRPr lang="en-US">
                        <a:effectLst/>
                      </a:endParaRPr>
                    </a:p>
                    <a:p>
                      <a:pPr marR="47625" algn="ctr" rtl="0" fontAlgn="t">
                        <a:spcBef>
                          <a:spcPts val="1585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                      32 </a:t>
                      </a:r>
                      <a:endParaRPr lang="en-US">
                        <a:effectLst/>
                      </a:endParaRPr>
                    </a:p>
                  </a:txBody>
                  <a:tcPr marT="28575"/>
                </a:tc>
                <a:tc>
                  <a:txBody>
                    <a:bodyPr/>
                    <a:lstStyle/>
                    <a:p>
                      <a:pPr marR="332105"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Yes</a:t>
                      </a:r>
                      <a:endParaRPr lang="en-US">
                        <a:effectLst/>
                      </a:endParaRPr>
                    </a:p>
                    <a:p>
                      <a:pPr marR="321945" algn="ctr" rtl="0" fontAlgn="t">
                        <a:spcBef>
                          <a:spcPts val="1515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marT="38100"/>
                </a:tc>
                <a:extLst>
                  <a:ext uri="{0D108BD9-81ED-4DB2-BD59-A6C34878D82A}">
                    <a16:rowId xmlns:a16="http://schemas.microsoft.com/office/drawing/2014/main" val="865705413"/>
                  </a:ext>
                </a:extLst>
              </a:tr>
              <a:tr h="533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83185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$540.00</a:t>
                      </a:r>
                      <a:endParaRPr lang="en-US">
                        <a:effectLst/>
                      </a:endParaRPr>
                    </a:p>
                  </a:txBody>
                  <a:tcPr marT="114300"/>
                </a:tc>
                <a:tc>
                  <a:txBody>
                    <a:bodyPr/>
                    <a:lstStyle/>
                    <a:p>
                      <a:pPr marL="387985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USA</a:t>
                      </a:r>
                      <a:endParaRPr lang="en-US">
                        <a:effectLst/>
                      </a:endParaRPr>
                    </a:p>
                  </a:txBody>
                  <a:tcPr marT="133350"/>
                </a:tc>
                <a:tc>
                  <a:txBody>
                    <a:bodyPr/>
                    <a:lstStyle/>
                    <a:p>
                      <a:pPr marR="506095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RUS</a:t>
                      </a:r>
                      <a:endParaRPr lang="en-US">
                        <a:effectLst/>
                      </a:endParaRPr>
                    </a:p>
                  </a:txBody>
                  <a:tcPr marT="114300"/>
                </a:tc>
                <a:tc>
                  <a:txBody>
                    <a:bodyPr/>
                    <a:lstStyle/>
                    <a:p>
                      <a:pPr marR="573405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27</a:t>
                      </a:r>
                      <a:endParaRPr lang="en-US">
                        <a:effectLst/>
                      </a:endParaRPr>
                    </a:p>
                  </a:txBody>
                  <a:tcPr marT="95250"/>
                </a:tc>
                <a:tc>
                  <a:txBody>
                    <a:bodyPr/>
                    <a:lstStyle/>
                    <a:p>
                      <a:pPr marR="229870"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No</a:t>
                      </a:r>
                      <a:endParaRPr lang="en-US">
                        <a:effectLst/>
                      </a:endParaRPr>
                    </a:p>
                  </a:txBody>
                  <a:tcPr marT="114300"/>
                </a:tc>
                <a:extLst>
                  <a:ext uri="{0D108BD9-81ED-4DB2-BD59-A6C34878D82A}">
                    <a16:rowId xmlns:a16="http://schemas.microsoft.com/office/drawing/2014/main" val="1021554149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R="205740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Edson</a:t>
                      </a:r>
                      <a:endParaRPr lang="en-US">
                        <a:effectLst/>
                      </a:endParaRPr>
                    </a:p>
                  </a:txBody>
                  <a:tcPr marT="57150"/>
                </a:tc>
                <a:tc>
                  <a:txBody>
                    <a:bodyPr/>
                    <a:lstStyle/>
                    <a:p>
                      <a:pPr marR="85725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$7,475.11</a:t>
                      </a:r>
                      <a:endParaRPr lang="en-US">
                        <a:effectLst/>
                      </a:endParaRPr>
                    </a:p>
                  </a:txBody>
                  <a:tcPr marT="47625"/>
                </a:tc>
                <a:tc>
                  <a:txBody>
                    <a:bodyPr/>
                    <a:lstStyle/>
                    <a:p>
                      <a:pPr marL="36576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USA</a:t>
                      </a:r>
                      <a:endParaRPr lang="en-US">
                        <a:effectLst/>
                      </a:endParaRPr>
                    </a:p>
                  </a:txBody>
                  <a:tcPr marT="85725"/>
                </a:tc>
                <a:tc>
                  <a:txBody>
                    <a:bodyPr/>
                    <a:lstStyle/>
                    <a:p>
                      <a:pPr marR="496570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RUS</a:t>
                      </a:r>
                      <a:endParaRPr lang="en-US">
                        <a:effectLst/>
                      </a:endParaRPr>
                    </a:p>
                  </a:txBody>
                  <a:tcPr marT="76200"/>
                </a:tc>
                <a:tc>
                  <a:txBody>
                    <a:bodyPr/>
                    <a:lstStyle/>
                    <a:p>
                      <a:pPr marR="574675"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20</a:t>
                      </a:r>
                      <a:endParaRPr lang="en-US">
                        <a:effectLst/>
                      </a:endParaRPr>
                    </a:p>
                  </a:txBody>
                  <a:tcPr marT="76200"/>
                </a:tc>
                <a:tc>
                  <a:txBody>
                    <a:bodyPr/>
                    <a:lstStyle/>
                    <a:p>
                      <a:pPr marL="781050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u="none" strike="noStrike">
                          <a:effectLst/>
                        </a:rPr>
                        <a:t>Yes</a:t>
                      </a:r>
                      <a:endParaRPr lang="en-US">
                        <a:effectLst/>
                      </a:endParaRPr>
                    </a:p>
                  </a:txBody>
                  <a:tcPr marT="76200"/>
                </a:tc>
                <a:extLst>
                  <a:ext uri="{0D108BD9-81ED-4DB2-BD59-A6C34878D82A}">
                    <a16:rowId xmlns:a16="http://schemas.microsoft.com/office/drawing/2014/main" val="153980611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367F209-E452-4641-BB6F-AC73F65EBBF2}"/>
              </a:ext>
            </a:extLst>
          </p:cNvPr>
          <p:cNvSpPr txBox="1"/>
          <p:nvPr/>
        </p:nvSpPr>
        <p:spPr>
          <a:xfrm>
            <a:off x="4724400" y="3200400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844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/>
          <p:nvPr/>
        </p:nvSpPr>
        <p:spPr>
          <a:xfrm>
            <a:off x="3633953" y="204951"/>
            <a:ext cx="4490543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2" name="Google Shape;92;p13"/>
          <p:cNvSpPr txBox="1"/>
          <p:nvPr/>
        </p:nvSpPr>
        <p:spPr>
          <a:xfrm>
            <a:off x="0" y="1582425"/>
            <a:ext cx="12192000" cy="17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Best way to make Machines Intelligent is by</a:t>
            </a: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learning from examples.</a:t>
            </a:r>
            <a:endParaRPr sz="32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endParaRPr sz="32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endParaRPr sz="28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13"/>
          <p:cNvSpPr txBox="1"/>
          <p:nvPr/>
        </p:nvSpPr>
        <p:spPr>
          <a:xfrm>
            <a:off x="3041627" y="3883300"/>
            <a:ext cx="7958055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en-US" sz="3400" b="1">
                <a:solidFill>
                  <a:srgbClr val="FFFF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! SETTING THE FIXED RULES.</a:t>
            </a:r>
            <a:endParaRPr sz="3000">
              <a:solidFill>
                <a:srgbClr val="FFFF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 txBox="1"/>
          <p:nvPr/>
        </p:nvSpPr>
        <p:spPr>
          <a:xfrm>
            <a:off x="3633953" y="204951"/>
            <a:ext cx="44904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99" name="Google Shape;9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585" y="388189"/>
            <a:ext cx="11314983" cy="5980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/>
        </p:nvSpPr>
        <p:spPr>
          <a:xfrm>
            <a:off x="3633953" y="204951"/>
            <a:ext cx="4490543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310551" y="439947"/>
            <a:ext cx="10377576" cy="4236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6" name="Google Shape;106;p15" descr="A screenshot of a cell phone&#10;&#10;Description generated with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3210" y="-10154"/>
            <a:ext cx="12462834" cy="6978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/>
        </p:nvSpPr>
        <p:spPr>
          <a:xfrm>
            <a:off x="-75405" y="262460"/>
            <a:ext cx="1179424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2" name="Google Shape;112;p16"/>
          <p:cNvSpPr txBox="1"/>
          <p:nvPr/>
        </p:nvSpPr>
        <p:spPr>
          <a:xfrm>
            <a:off x="1793925" y="262450"/>
            <a:ext cx="8087100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300" b="1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r>
              <a:rPr lang="en-US" sz="3200" b="1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Paradigms of Supervised Learning</a:t>
            </a:r>
            <a:endParaRPr sz="1700"/>
          </a:p>
        </p:txBody>
      </p:sp>
      <p:sp>
        <p:nvSpPr>
          <p:cNvPr id="113" name="Google Shape;113;p16"/>
          <p:cNvSpPr txBox="1"/>
          <p:nvPr/>
        </p:nvSpPr>
        <p:spPr>
          <a:xfrm>
            <a:off x="241100" y="1462800"/>
            <a:ext cx="11956664" cy="3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9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Regression – Output is Continuous real value.</a:t>
            </a:r>
            <a:endParaRPr sz="29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9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9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Classification – Output is categorical value , yes or no , male or female etc</a:t>
            </a:r>
            <a:endParaRPr sz="29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38761D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A screenshot of a cell phone&#10;&#10;Description generated with very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750" y="6247"/>
            <a:ext cx="1220350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857D1329-8597-45E0-9C93-21E2EF5BBE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5081" y="638713"/>
            <a:ext cx="9572444" cy="5580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2290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/>
        </p:nvSpPr>
        <p:spPr>
          <a:xfrm>
            <a:off x="-75405" y="262460"/>
            <a:ext cx="117942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4" name="Google Shape;124;p18"/>
          <p:cNvSpPr txBox="1"/>
          <p:nvPr/>
        </p:nvSpPr>
        <p:spPr>
          <a:xfrm>
            <a:off x="1793925" y="262450"/>
            <a:ext cx="8087100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Applications of Supervised Learning</a:t>
            </a:r>
            <a:endParaRPr sz="1800"/>
          </a:p>
        </p:txBody>
      </p:sp>
      <p:sp>
        <p:nvSpPr>
          <p:cNvPr id="125" name="Google Shape;125;p18"/>
          <p:cNvSpPr txBox="1"/>
          <p:nvPr/>
        </p:nvSpPr>
        <p:spPr>
          <a:xfrm>
            <a:off x="241100" y="1462800"/>
            <a:ext cx="11108400" cy="3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700"/>
              <a:buFont typeface="Arial"/>
              <a:buChar char="•"/>
            </a:pPr>
            <a:r>
              <a:rPr lang="en-US" sz="2700">
                <a:solidFill>
                  <a:srgbClr val="38761D"/>
                </a:solidFill>
                <a:latin typeface="Gill Sans"/>
                <a:ea typeface="Gill Sans"/>
                <a:cs typeface="Gill Sans"/>
                <a:sym typeface="Gill Sans"/>
              </a:rPr>
              <a:t>Spam Detection </a:t>
            </a:r>
            <a:endParaRPr sz="2300">
              <a:solidFill>
                <a:srgbClr val="38761D"/>
              </a:solidFill>
            </a:endParaRPr>
          </a:p>
          <a:p>
            <a:pPr marL="28575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700"/>
              <a:buFont typeface="Arial"/>
              <a:buChar char="•"/>
            </a:pPr>
            <a:r>
              <a:rPr lang="en-US" sz="2700">
                <a:solidFill>
                  <a:srgbClr val="38761D"/>
                </a:solidFill>
                <a:latin typeface="Gill Sans"/>
                <a:ea typeface="Gill Sans"/>
                <a:cs typeface="Gill Sans"/>
                <a:sym typeface="Gill Sans"/>
              </a:rPr>
              <a:t>Predicting Covid19 infection from X ray images.</a:t>
            </a:r>
            <a:endParaRPr sz="2300">
              <a:solidFill>
                <a:srgbClr val="38761D"/>
              </a:solidFill>
            </a:endParaRPr>
          </a:p>
          <a:p>
            <a:pPr marL="28575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700"/>
              <a:buFont typeface="Arial"/>
              <a:buChar char="•"/>
            </a:pPr>
            <a:r>
              <a:rPr lang="en-US" sz="2700">
                <a:solidFill>
                  <a:srgbClr val="38761D"/>
                </a:solidFill>
                <a:latin typeface="Gill Sans"/>
                <a:ea typeface="Gill Sans"/>
                <a:cs typeface="Gill Sans"/>
                <a:sym typeface="Gill Sans"/>
              </a:rPr>
              <a:t>Predicting if review is positive or not.</a:t>
            </a:r>
            <a:endParaRPr sz="2300">
              <a:solidFill>
                <a:srgbClr val="38761D"/>
              </a:solidFill>
            </a:endParaRPr>
          </a:p>
          <a:p>
            <a:pPr marL="28575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700"/>
              <a:buFont typeface="Arial"/>
              <a:buChar char="•"/>
            </a:pPr>
            <a:r>
              <a:rPr lang="en-US" sz="2700">
                <a:solidFill>
                  <a:srgbClr val="38761D"/>
                </a:solidFill>
                <a:latin typeface="Gill Sans"/>
                <a:ea typeface="Gill Sans"/>
                <a:cs typeface="Gill Sans"/>
                <a:sym typeface="Gill Sans"/>
              </a:rPr>
              <a:t>Prediction if a comment in Social media is hate speech or not.</a:t>
            </a:r>
            <a:endParaRPr sz="2300">
              <a:solidFill>
                <a:srgbClr val="38761D"/>
              </a:solidFill>
            </a:endParaRPr>
          </a:p>
          <a:p>
            <a:pPr marL="28575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700"/>
              <a:buFont typeface="Arial"/>
              <a:buChar char="•"/>
            </a:pPr>
            <a:r>
              <a:rPr lang="en-US" sz="2700">
                <a:solidFill>
                  <a:srgbClr val="38761D"/>
                </a:solidFill>
                <a:latin typeface="Gill Sans"/>
                <a:ea typeface="Gill Sans"/>
                <a:cs typeface="Gill Sans"/>
                <a:sym typeface="Gill Sans"/>
              </a:rPr>
              <a:t>Predicting tomorrows weather from the past data.</a:t>
            </a:r>
            <a:endParaRPr sz="2300">
              <a:solidFill>
                <a:srgbClr val="38761D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38761D"/>
                </a:solidFill>
                <a:latin typeface="Gill Sans"/>
                <a:ea typeface="Gill Sans"/>
                <a:cs typeface="Gill Sans"/>
                <a:sym typeface="Gill Sans"/>
              </a:rPr>
              <a:t>    and much more..</a:t>
            </a:r>
            <a:endParaRPr sz="2300">
              <a:solidFill>
                <a:srgbClr val="38761D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38761D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38761D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subTitle" idx="1"/>
          </p:nvPr>
        </p:nvSpPr>
        <p:spPr>
          <a:xfrm>
            <a:off x="987262" y="1541027"/>
            <a:ext cx="9324095" cy="3473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 algn="l">
              <a:spcBef>
                <a:spcPts val="0"/>
              </a:spcBef>
            </a:pPr>
            <a:r>
              <a:rPr lang="en-US" sz="2200" dirty="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</a:t>
            </a:r>
            <a:r>
              <a:rPr lang="en-US" sz="2200" dirty="0">
                <a:solidFill>
                  <a:srgbClr val="B45F0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-US" sz="2600" dirty="0">
                <a:solidFill>
                  <a:srgbClr val="B45F0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Introduction to Artificial Intelligence</a:t>
            </a:r>
            <a:endParaRPr sz="2600" dirty="0">
              <a:solidFill>
                <a:srgbClr val="B45F0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rPr lang="en-US" sz="2600" dirty="0">
                <a:latin typeface="Times New Roman"/>
                <a:ea typeface="Times New Roman"/>
                <a:cs typeface="Times New Roman"/>
                <a:sym typeface="Times New Roman"/>
              </a:rPr>
              <a:t> </a:t>
            </a:r>
            <a:r>
              <a:rPr lang="en-US" sz="2600" dirty="0">
                <a:solidFill>
                  <a:srgbClr val="99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AI vs ML vs DL</a:t>
            </a:r>
            <a:endParaRPr sz="2600" dirty="0">
              <a:solidFill>
                <a:srgbClr val="99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 algn="l"/>
            <a:r>
              <a:rPr lang="en-US" sz="2600" dirty="0">
                <a:solidFill>
                  <a:srgbClr val="783F0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3. Introduction to Machine Learning </a:t>
            </a:r>
            <a:endParaRPr sz="2600">
              <a:solidFill>
                <a:srgbClr val="783F04"/>
              </a:solidFill>
              <a:latin typeface="Times New Roman"/>
              <a:ea typeface="Times New Roman"/>
              <a:cs typeface="Times New Roman"/>
            </a:endParaRPr>
          </a:p>
          <a:p>
            <a:pPr marL="0" indent="0" algn="l"/>
            <a:r>
              <a:rPr lang="en-US" sz="2600" dirty="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4. Applications </a:t>
            </a:r>
            <a:endParaRPr sz="2600">
              <a:solidFill>
                <a:srgbClr val="20124D"/>
              </a:solidFill>
              <a:latin typeface="Times New Roman"/>
              <a:ea typeface="Times New Roman"/>
              <a:cs typeface="Times New Roman"/>
            </a:endParaRPr>
          </a:p>
          <a:p>
            <a:pPr marL="0" indent="0" algn="l"/>
            <a:r>
              <a:rPr lang="en-US" sz="2600" dirty="0">
                <a:solidFill>
                  <a:srgbClr val="274E1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5. Types of Machine learning </a:t>
            </a:r>
            <a:endParaRPr sz="2600" dirty="0">
              <a:solidFill>
                <a:srgbClr val="274E1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indent="0" algn="l"/>
            <a:r>
              <a:rPr lang="en-US" sz="2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6. Getting started</a:t>
            </a:r>
            <a:endParaRPr sz="2600">
              <a:solidFill>
                <a:srgbClr val="000000"/>
              </a:solidFill>
              <a:latin typeface="Times New Roman"/>
              <a:ea typeface="Times New Roman"/>
              <a:cs typeface="Times New Roman"/>
            </a:endParaRPr>
          </a:p>
          <a:p>
            <a:pPr marL="171450" lvl="0" indent="-444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sz="2400" i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" name="Google Shape;28;p4"/>
          <p:cNvSpPr txBox="1"/>
          <p:nvPr/>
        </p:nvSpPr>
        <p:spPr>
          <a:xfrm>
            <a:off x="327881" y="329651"/>
            <a:ext cx="3702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i="0" u="none" strike="noStrike" cap="none">
                <a:latin typeface="Gill Sans"/>
                <a:ea typeface="Gill Sans"/>
                <a:cs typeface="Gill Sans"/>
                <a:sym typeface="Gill Sans"/>
              </a:rPr>
              <a:t>Contents </a:t>
            </a:r>
            <a:r>
              <a:rPr lang="en-US" sz="3900" b="0" i="0" u="none" strike="noStrike" cap="none">
                <a:latin typeface="Gill Sans"/>
                <a:ea typeface="Gill Sans"/>
                <a:cs typeface="Gill Sans"/>
                <a:sym typeface="Gill Sans"/>
              </a:rPr>
              <a:t>:</a:t>
            </a:r>
            <a:endParaRPr sz="35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/>
        </p:nvSpPr>
        <p:spPr>
          <a:xfrm>
            <a:off x="-75405" y="262460"/>
            <a:ext cx="117942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1" name="Google Shape;131;p19"/>
          <p:cNvSpPr txBox="1"/>
          <p:nvPr/>
        </p:nvSpPr>
        <p:spPr>
          <a:xfrm>
            <a:off x="1793925" y="262450"/>
            <a:ext cx="8087100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Applications of Supervised Learning</a:t>
            </a:r>
            <a:endParaRPr sz="1800"/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025" y="1187975"/>
            <a:ext cx="8892800" cy="521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0" descr="A close up of a logo&#10;&#10;Description generated with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750" y="1071412"/>
            <a:ext cx="12203501" cy="5793476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0"/>
          <p:cNvSpPr txBox="1"/>
          <p:nvPr/>
        </p:nvSpPr>
        <p:spPr>
          <a:xfrm>
            <a:off x="2167650" y="176825"/>
            <a:ext cx="7650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Unsupervised Learning  : Clustering</a:t>
            </a:r>
            <a:endParaRPr sz="22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/>
          <p:nvPr/>
        </p:nvSpPr>
        <p:spPr>
          <a:xfrm>
            <a:off x="-75405" y="262460"/>
            <a:ext cx="117942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4" name="Google Shape;144;p21"/>
          <p:cNvSpPr txBox="1"/>
          <p:nvPr/>
        </p:nvSpPr>
        <p:spPr>
          <a:xfrm>
            <a:off x="1793925" y="262450"/>
            <a:ext cx="8087100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Applications of Unsupervised Learning</a:t>
            </a:r>
            <a:endParaRPr sz="1800"/>
          </a:p>
        </p:txBody>
      </p:sp>
      <p:sp>
        <p:nvSpPr>
          <p:cNvPr id="145" name="Google Shape;145;p21"/>
          <p:cNvSpPr txBox="1"/>
          <p:nvPr/>
        </p:nvSpPr>
        <p:spPr>
          <a:xfrm>
            <a:off x="241100" y="1462800"/>
            <a:ext cx="11436848" cy="3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34925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800"/>
              <a:buChar char="•"/>
            </a:pPr>
            <a:r>
              <a:rPr lang="en-US" sz="2800">
                <a:solidFill>
                  <a:srgbClr val="38761D"/>
                </a:solidFill>
                <a:latin typeface="Gill Sans"/>
                <a:ea typeface="Gill Sans"/>
                <a:cs typeface="Gill Sans"/>
                <a:sym typeface="Gill Sans"/>
              </a:rPr>
              <a:t>Customer Segmentation</a:t>
            </a:r>
            <a:endParaRPr sz="2800">
              <a:solidFill>
                <a:srgbClr val="38761D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285750" indent="-349250">
              <a:buClr>
                <a:srgbClr val="38761D"/>
              </a:buClr>
              <a:buSzPts val="2800"/>
              <a:buChar char="•"/>
            </a:pPr>
            <a:r>
              <a:rPr lang="en-US" sz="2800">
                <a:solidFill>
                  <a:srgbClr val="38761D"/>
                </a:solidFill>
                <a:latin typeface="Gill Sans"/>
                <a:ea typeface="Gill Sans"/>
                <a:cs typeface="Gill Sans"/>
                <a:sym typeface="Gill Sans"/>
              </a:rPr>
              <a:t>Image Segmentation </a:t>
            </a:r>
            <a:endParaRPr sz="2800">
              <a:solidFill>
                <a:srgbClr val="38761D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285750" lvl="0" indent="-34925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800"/>
              <a:buChar char="•"/>
            </a:pPr>
            <a:r>
              <a:rPr lang="en-US" sz="2800">
                <a:solidFill>
                  <a:srgbClr val="38761D"/>
                </a:solidFill>
                <a:latin typeface="Gill Sans"/>
                <a:ea typeface="Gill Sans"/>
                <a:cs typeface="Gill Sans"/>
                <a:sym typeface="Gill Sans"/>
              </a:rPr>
              <a:t>Grouping same genes.</a:t>
            </a:r>
            <a:endParaRPr sz="2800">
              <a:solidFill>
                <a:srgbClr val="38761D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285750" lvl="0" indent="-34925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800"/>
              <a:buFont typeface="Gill Sans"/>
              <a:buChar char="•"/>
            </a:pPr>
            <a:r>
              <a:rPr lang="en-US" sz="2800">
                <a:solidFill>
                  <a:srgbClr val="38761D"/>
                </a:solidFill>
                <a:latin typeface="Gill Sans"/>
                <a:ea typeface="Gill Sans"/>
                <a:cs typeface="Gill Sans"/>
                <a:sym typeface="Gill Sans"/>
              </a:rPr>
              <a:t>Recommender Systems.</a:t>
            </a:r>
            <a:endParaRPr sz="2800">
              <a:solidFill>
                <a:srgbClr val="38761D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>
              <a:buClr>
                <a:srgbClr val="38761D"/>
              </a:buClr>
              <a:buSzPts val="2800"/>
            </a:pPr>
            <a:r>
              <a:rPr lang="en-US" sz="2800" dirty="0">
                <a:solidFill>
                  <a:srgbClr val="38761D"/>
                </a:solidFill>
                <a:latin typeface="Gill Sans"/>
                <a:ea typeface="Gill Sans"/>
                <a:cs typeface="Gill Sans"/>
              </a:rPr>
              <a:t>   </a:t>
            </a:r>
          </a:p>
          <a:p>
            <a:r>
              <a:rPr lang="en-US" sz="2800" dirty="0">
                <a:solidFill>
                  <a:srgbClr val="38761D"/>
                </a:solidFill>
                <a:latin typeface="Gill Sans"/>
                <a:ea typeface="Gill Sans"/>
                <a:cs typeface="Gill Sans"/>
              </a:rPr>
              <a:t>   </a:t>
            </a:r>
            <a:r>
              <a:rPr lang="en-US" sz="1100">
                <a:solidFill>
                  <a:srgbClr val="38761D"/>
                </a:solidFill>
                <a:latin typeface="Gill Sans"/>
                <a:ea typeface="Gill Sans"/>
                <a:cs typeface="Gill Sans"/>
              </a:rPr>
              <a:t>More on wikipedia 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38761D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endParaRPr lang="en-US" sz="2700">
              <a:solidFill>
                <a:srgbClr val="38761D"/>
              </a:solidFill>
              <a:latin typeface="Gill Sans"/>
              <a:ea typeface="Gill Sans"/>
              <a:cs typeface="Gill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/>
          <p:nvPr/>
        </p:nvSpPr>
        <p:spPr>
          <a:xfrm>
            <a:off x="-75405" y="262460"/>
            <a:ext cx="117942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4" name="Google Shape;144;p21"/>
          <p:cNvSpPr txBox="1"/>
          <p:nvPr/>
        </p:nvSpPr>
        <p:spPr>
          <a:xfrm>
            <a:off x="1793925" y="262450"/>
            <a:ext cx="8087100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b="1" dirty="0">
              <a:solidFill>
                <a:schemeClr val="dk1"/>
              </a:solidFill>
              <a:latin typeface="Gill Sans"/>
            </a:endParaRPr>
          </a:p>
        </p:txBody>
      </p:sp>
      <p:sp>
        <p:nvSpPr>
          <p:cNvPr id="145" name="Google Shape;145;p21"/>
          <p:cNvSpPr txBox="1"/>
          <p:nvPr/>
        </p:nvSpPr>
        <p:spPr>
          <a:xfrm>
            <a:off x="241100" y="1462800"/>
            <a:ext cx="11108400" cy="3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34925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800"/>
              <a:buChar char="•"/>
            </a:pPr>
            <a:endParaRPr lang="en-US" sz="2800" dirty="0">
              <a:solidFill>
                <a:srgbClr val="38761D"/>
              </a:solidFill>
              <a:latin typeface="Gill Sans"/>
              <a:ea typeface="Gill Sans"/>
              <a:cs typeface="Gill Sans"/>
            </a:endParaRPr>
          </a:p>
        </p:txBody>
      </p:sp>
      <p:pic>
        <p:nvPicPr>
          <p:cNvPr id="2" name="Picture 2" descr="A picture containing grass, table, sitting, bedroom&#10;&#10;Description generated with very high confidence">
            <a:extLst>
              <a:ext uri="{FF2B5EF4-FFF2-40B4-BE49-F238E27FC236}">
                <a16:creationId xmlns:a16="http://schemas.microsoft.com/office/drawing/2014/main" id="{37845E13-E6FD-4EDF-9151-94C925E026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089" y="432579"/>
            <a:ext cx="10717923" cy="5677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1383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/>
        </p:nvSpPr>
        <p:spPr>
          <a:xfrm>
            <a:off x="-75405" y="262460"/>
            <a:ext cx="117942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1" name="Google Shape;151;p22"/>
          <p:cNvSpPr txBox="1"/>
          <p:nvPr/>
        </p:nvSpPr>
        <p:spPr>
          <a:xfrm>
            <a:off x="1793925" y="262450"/>
            <a:ext cx="8087100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3200" b="1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             Reinforcement Learning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52" name="Google Shape;1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7057" y="1639799"/>
            <a:ext cx="9977888" cy="4484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/>
        </p:nvSpPr>
        <p:spPr>
          <a:xfrm>
            <a:off x="-75405" y="262460"/>
            <a:ext cx="117942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8" name="Google Shape;158;p23"/>
          <p:cNvSpPr txBox="1"/>
          <p:nvPr/>
        </p:nvSpPr>
        <p:spPr>
          <a:xfrm>
            <a:off x="1793925" y="262450"/>
            <a:ext cx="8087100" cy="82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Applications of Reinforcement Learning</a:t>
            </a:r>
            <a:endParaRPr sz="1800"/>
          </a:p>
        </p:txBody>
      </p:sp>
      <p:sp>
        <p:nvSpPr>
          <p:cNvPr id="159" name="Google Shape;159;p23"/>
          <p:cNvSpPr txBox="1"/>
          <p:nvPr/>
        </p:nvSpPr>
        <p:spPr>
          <a:xfrm>
            <a:off x="224250" y="1257200"/>
            <a:ext cx="11879541" cy="41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3429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700"/>
              <a:buChar char="•"/>
            </a:pPr>
            <a:r>
              <a:rPr lang="en-US" sz="2700">
                <a:solidFill>
                  <a:srgbClr val="38761D"/>
                </a:solidFill>
                <a:latin typeface="Gill Sans"/>
                <a:ea typeface="Gill Sans"/>
                <a:cs typeface="Gill Sans"/>
                <a:sym typeface="Gill Sans"/>
              </a:rPr>
              <a:t>Self Driving Car ( Tesla )</a:t>
            </a:r>
            <a:endParaRPr sz="2700">
              <a:solidFill>
                <a:srgbClr val="38761D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285750" lvl="0" indent="-3429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700"/>
              <a:buFont typeface="Gill Sans"/>
              <a:buChar char="•"/>
            </a:pPr>
            <a:r>
              <a:rPr lang="en-US" sz="2700">
                <a:solidFill>
                  <a:srgbClr val="38761D"/>
                </a:solidFill>
                <a:latin typeface="Gill Sans"/>
                <a:ea typeface="Gill Sans"/>
                <a:cs typeface="Gill Sans"/>
                <a:sym typeface="Gill Sans"/>
              </a:rPr>
              <a:t>Game Playing ( DeepMind )</a:t>
            </a:r>
            <a:endParaRPr sz="2700">
              <a:solidFill>
                <a:srgbClr val="38761D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914400" lvl="1" indent="-361950" algn="l" rtl="0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100"/>
              <a:buFont typeface="Gill Sans"/>
              <a:buChar char="○"/>
            </a:pPr>
            <a:r>
              <a:rPr lang="en-US" sz="2100">
                <a:solidFill>
                  <a:srgbClr val="0C343D"/>
                </a:solidFill>
                <a:latin typeface="Gill Sans"/>
                <a:ea typeface="Gill Sans"/>
                <a:cs typeface="Gill Sans"/>
                <a:sym typeface="Gill Sans"/>
              </a:rPr>
              <a:t>https://www.alphagomovie.com</a:t>
            </a:r>
            <a:endParaRPr sz="2100">
              <a:solidFill>
                <a:srgbClr val="0C343D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0C343D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285750" lvl="0" indent="-3429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700"/>
              <a:buFont typeface="Gill Sans"/>
              <a:buChar char="•"/>
            </a:pPr>
            <a:r>
              <a:rPr lang="en-US" sz="2700">
                <a:solidFill>
                  <a:srgbClr val="38761D"/>
                </a:solidFill>
                <a:latin typeface="Gill Sans"/>
                <a:ea typeface="Gill Sans"/>
                <a:cs typeface="Gill Sans"/>
                <a:sym typeface="Gill Sans"/>
              </a:rPr>
              <a:t>Robotics</a:t>
            </a:r>
            <a:endParaRPr sz="2700">
              <a:solidFill>
                <a:srgbClr val="38761D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285750" lvl="0" indent="-3429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700"/>
              <a:buFont typeface="Gill Sans"/>
              <a:buChar char="•"/>
            </a:pPr>
            <a:r>
              <a:rPr lang="en-US" sz="2700">
                <a:solidFill>
                  <a:srgbClr val="38761D"/>
                </a:solidFill>
                <a:latin typeface="Gill Sans"/>
                <a:ea typeface="Gill Sans"/>
                <a:cs typeface="Gill Sans"/>
                <a:sym typeface="Gill Sans"/>
              </a:rPr>
              <a:t>Text Mining ( Salesforce )</a:t>
            </a:r>
            <a:endParaRPr sz="2700">
              <a:solidFill>
                <a:srgbClr val="38761D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285750" lvl="0" indent="-3429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700"/>
              <a:buFont typeface="Gill Sans"/>
              <a:buChar char="•"/>
            </a:pPr>
            <a:r>
              <a:rPr lang="en-US" sz="2700">
                <a:solidFill>
                  <a:srgbClr val="38761D"/>
                </a:solidFill>
                <a:latin typeface="Gill Sans"/>
                <a:ea typeface="Gill Sans"/>
                <a:cs typeface="Gill Sans"/>
                <a:sym typeface="Gill Sans"/>
              </a:rPr>
              <a:t>Trade Execution ( JPMorgan )</a:t>
            </a:r>
            <a:endParaRPr sz="2700">
              <a:solidFill>
                <a:srgbClr val="38761D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285750" lvl="0" indent="-3429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700"/>
              <a:buFont typeface="Gill Sans"/>
              <a:buChar char="•"/>
            </a:pPr>
            <a:r>
              <a:rPr lang="en-US" sz="2700">
                <a:solidFill>
                  <a:srgbClr val="38761D"/>
                </a:solidFill>
                <a:latin typeface="Gill Sans"/>
                <a:ea typeface="Gill Sans"/>
                <a:cs typeface="Gill Sans"/>
                <a:sym typeface="Gill Sans"/>
              </a:rPr>
              <a:t>Health Care ( Finding potential drugs for cure )</a:t>
            </a:r>
            <a:endParaRPr sz="2700">
              <a:solidFill>
                <a:srgbClr val="38761D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 txBox="1"/>
          <p:nvPr/>
        </p:nvSpPr>
        <p:spPr>
          <a:xfrm>
            <a:off x="-75405" y="262460"/>
            <a:ext cx="117942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5" name="Google Shape;165;p24"/>
          <p:cNvSpPr txBox="1"/>
          <p:nvPr/>
        </p:nvSpPr>
        <p:spPr>
          <a:xfrm>
            <a:off x="4462828" y="262450"/>
            <a:ext cx="36612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Getting Started</a:t>
            </a:r>
            <a:endParaRPr sz="1800"/>
          </a:p>
        </p:txBody>
      </p:sp>
      <p:sp>
        <p:nvSpPr>
          <p:cNvPr id="166" name="Google Shape;166;p24"/>
          <p:cNvSpPr txBox="1"/>
          <p:nvPr/>
        </p:nvSpPr>
        <p:spPr>
          <a:xfrm>
            <a:off x="241457" y="762566"/>
            <a:ext cx="10326600" cy="3690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700"/>
              <a:buFont typeface="Gill Sans"/>
              <a:buAutoNum type="arabicPeriod"/>
            </a:pPr>
            <a:r>
              <a:rPr lang="en-US" sz="2700">
                <a:solidFill>
                  <a:srgbClr val="1155CC"/>
                </a:solidFill>
                <a:latin typeface="Gill Sans"/>
                <a:ea typeface="Gill Sans"/>
                <a:cs typeface="Gill Sans"/>
                <a:sym typeface="Gill Sans"/>
              </a:rPr>
              <a:t>Knowledge on Python or R:</a:t>
            </a:r>
            <a:endParaRPr sz="2700">
              <a:solidFill>
                <a:srgbClr val="1155CC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914400" marR="0" lvl="1" indent="-400050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700"/>
              <a:buFont typeface="Gill Sans"/>
              <a:buAutoNum type="alphaLcPeriod"/>
            </a:pPr>
            <a:r>
              <a:rPr lang="en-US" sz="2700">
                <a:solidFill>
                  <a:srgbClr val="1155CC"/>
                </a:solidFill>
                <a:latin typeface="Gill Sans"/>
                <a:ea typeface="Gill Sans"/>
                <a:cs typeface="Gill Sans"/>
                <a:sym typeface="Gill Sans"/>
              </a:rPr>
              <a:t>Python for Beginners( Microsoft Developer )</a:t>
            </a:r>
            <a:endParaRPr sz="2700">
              <a:solidFill>
                <a:srgbClr val="1155CC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1155CC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700"/>
              <a:buFont typeface="Gill Sans"/>
              <a:buAutoNum type="arabicPeriod"/>
            </a:pPr>
            <a:r>
              <a:rPr lang="en-US" sz="2700">
                <a:solidFill>
                  <a:srgbClr val="1155CC"/>
                </a:solidFill>
                <a:latin typeface="Gill Sans"/>
                <a:ea typeface="Gill Sans"/>
                <a:cs typeface="Gill Sans"/>
                <a:sym typeface="Gill Sans"/>
              </a:rPr>
              <a:t>Andrew NG ( Machine Learning - Stanford )</a:t>
            </a:r>
            <a:endParaRPr sz="2700">
              <a:solidFill>
                <a:srgbClr val="1155CC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1155CC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700"/>
              <a:buFont typeface="Gill Sans"/>
              <a:buAutoNum type="arabicPeriod"/>
            </a:pPr>
            <a:r>
              <a:rPr lang="en-US" sz="2700">
                <a:solidFill>
                  <a:srgbClr val="1155CC"/>
                </a:solidFill>
                <a:latin typeface="Gill Sans"/>
                <a:ea typeface="Gill Sans"/>
                <a:cs typeface="Gill Sans"/>
                <a:sym typeface="Gill Sans"/>
              </a:rPr>
              <a:t>Azure Machine Learning ( End to End )</a:t>
            </a:r>
            <a:endParaRPr sz="2700">
              <a:solidFill>
                <a:srgbClr val="1155CC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marR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dirty="0">
                <a:solidFill>
                  <a:srgbClr val="1155CC"/>
                </a:solidFill>
                <a:latin typeface="Gill Sans"/>
                <a:ea typeface="Gill Sans"/>
                <a:cs typeface="Gill Sans"/>
                <a:sym typeface="Gill Sans"/>
              </a:rPr>
              <a:t>a.</a:t>
            </a:r>
            <a:r>
              <a:rPr lang="en-US" sz="2700" dirty="0">
                <a:solidFill>
                  <a:srgbClr val="C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r>
              <a:rPr lang="en-US" sz="2700" u="sng" dirty="0">
                <a:solidFill>
                  <a:schemeClr val="accent3">
                    <a:lumMod val="50000"/>
                  </a:schemeClr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https://azure.microsoft.com/en-us/services/machine-learning/</a:t>
            </a:r>
            <a:endParaRPr sz="2700">
              <a:solidFill>
                <a:schemeClr val="accent3">
                  <a:lumMod val="50000"/>
                </a:schemeClr>
              </a:solidFill>
              <a:latin typeface="Gill Sans"/>
              <a:ea typeface="Gill Sans"/>
              <a:cs typeface="Gill Sans"/>
            </a:endParaRPr>
          </a:p>
          <a:p>
            <a:pPr marL="457200" marR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1155CC"/>
                </a:solidFill>
                <a:latin typeface="Gill Sans"/>
                <a:ea typeface="Gill Sans"/>
                <a:cs typeface="Gill Sans"/>
                <a:sym typeface="Gill Sans"/>
              </a:rPr>
              <a:t>b. Azure ML Studio -</a:t>
            </a:r>
            <a:r>
              <a:rPr lang="en-US" sz="2700" dirty="0">
                <a:solidFill>
                  <a:schemeClr val="accent3">
                    <a:lumMod val="50000"/>
                  </a:schemeClr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r>
              <a:rPr lang="en-US" sz="2700" u="sng" dirty="0">
                <a:solidFill>
                  <a:schemeClr val="accent3">
                    <a:lumMod val="50000"/>
                  </a:schemeClr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https://studio.azureml.net/</a:t>
            </a:r>
            <a:endParaRPr sz="2700">
              <a:solidFill>
                <a:schemeClr val="accent3">
                  <a:lumMod val="50000"/>
                </a:schemeClr>
              </a:solidFill>
              <a:latin typeface="Gill Sans"/>
              <a:ea typeface="Gill Sans"/>
              <a:cs typeface="Gill Sans"/>
            </a:endParaRPr>
          </a:p>
          <a:p>
            <a:pPr marL="457200" marR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1155CC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700"/>
              <a:buFont typeface="Gill Sans"/>
              <a:buAutoNum type="arabicPeriod"/>
            </a:pPr>
            <a:r>
              <a:rPr lang="en-US" sz="2700">
                <a:solidFill>
                  <a:srgbClr val="1155CC"/>
                </a:solidFill>
                <a:latin typeface="Gill Sans"/>
                <a:ea typeface="Gill Sans"/>
                <a:cs typeface="Gill Sans"/>
                <a:sym typeface="Gill Sans"/>
              </a:rPr>
              <a:t>Applied Machine Learning in Python ( Coursera ) </a:t>
            </a:r>
            <a:endParaRPr sz="2700">
              <a:solidFill>
                <a:srgbClr val="1155CC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marR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1155CC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marR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1155CC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7" name="Google Shape;167;p24"/>
          <p:cNvSpPr txBox="1"/>
          <p:nvPr/>
        </p:nvSpPr>
        <p:spPr>
          <a:xfrm>
            <a:off x="4335085" y="5034692"/>
            <a:ext cx="7856965" cy="1717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More Resources :</a:t>
            </a:r>
            <a:endParaRPr lang="en-US" sz="1800" dirty="0">
              <a:solidFill>
                <a:srgbClr val="20124D"/>
              </a:solidFill>
              <a:latin typeface="Times New Roman"/>
              <a:ea typeface="Times New Roman"/>
              <a:cs typeface="Times New Roman"/>
            </a:endParaRPr>
          </a:p>
          <a:p>
            <a:pPr indent="457200"/>
            <a:r>
              <a:rPr lang="en-US" sz="1800" dirty="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Linear Algebra - 18.06 ( </a:t>
            </a:r>
            <a:r>
              <a:rPr lang="en-US" sz="1800" dirty="0" err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GIlbert</a:t>
            </a:r>
            <a:r>
              <a:rPr lang="en-US" sz="1800" dirty="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Strang ) </a:t>
            </a:r>
            <a:endParaRPr sz="1800">
              <a:solidFill>
                <a:srgbClr val="20124D"/>
              </a:solidFill>
              <a:latin typeface="Times New Roman"/>
              <a:ea typeface="Times New Roman"/>
              <a:cs typeface="Times New Roman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CS109 ( Stanford - shorturl.at/</a:t>
            </a:r>
            <a:r>
              <a:rPr lang="en-US" sz="1800" dirty="0" err="1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jnFGW</a:t>
            </a:r>
            <a:r>
              <a:rPr lang="en-US" sz="1800" dirty="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)</a:t>
            </a:r>
            <a:br>
              <a:rPr lang="en-US" sz="1800" dirty="0">
                <a:latin typeface="Times New Roman"/>
                <a:ea typeface="Times New Roman"/>
                <a:cs typeface="Times New Roman"/>
              </a:rPr>
            </a:br>
            <a:r>
              <a:rPr lang="en-US" sz="1800" dirty="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Elements of Statistical Learning ( Book )</a:t>
            </a:r>
            <a:endParaRPr sz="1800" dirty="0">
              <a:solidFill>
                <a:srgbClr val="20124D"/>
              </a:solidFill>
              <a:latin typeface="Times New Roman"/>
              <a:ea typeface="Times New Roman"/>
              <a:cs typeface="Times New Roman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Machine Learning a Probabilistic approach ( Kevin Murphy )</a:t>
            </a:r>
            <a:endParaRPr sz="1800" dirty="0">
              <a:solidFill>
                <a:srgbClr val="20124D"/>
              </a:solidFill>
              <a:latin typeface="Times New Roman"/>
              <a:ea typeface="Times New Roman"/>
              <a:cs typeface="Times New Roman"/>
            </a:endParaRPr>
          </a:p>
          <a:p>
            <a:pPr indent="457200"/>
            <a:r>
              <a:rPr lang="en-US" sz="1800" dirty="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pattern recognition and machine learning ( Christopher  Bishop )</a:t>
            </a:r>
            <a:endParaRPr sz="1800" dirty="0">
              <a:solidFill>
                <a:srgbClr val="20124D"/>
              </a:solidFill>
              <a:latin typeface="Times New Roman"/>
              <a:ea typeface="Times New Roman"/>
              <a:cs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Times New Roman"/>
              <a:ea typeface="Times New Roman"/>
              <a:cs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/>
          <p:nvPr/>
        </p:nvSpPr>
        <p:spPr>
          <a:xfrm>
            <a:off x="-75405" y="262460"/>
            <a:ext cx="117942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3" name="Google Shape;173;p25"/>
          <p:cNvSpPr txBox="1"/>
          <p:nvPr/>
        </p:nvSpPr>
        <p:spPr>
          <a:xfrm>
            <a:off x="10021875" y="6576400"/>
            <a:ext cx="2418600" cy="2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0124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 for Listening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4" name="Google Shape;174;p25"/>
          <p:cNvSpPr txBox="1"/>
          <p:nvPr/>
        </p:nvSpPr>
        <p:spPr>
          <a:xfrm>
            <a:off x="2733250" y="1076750"/>
            <a:ext cx="3246900" cy="8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5" name="Google Shape;175;p25"/>
          <p:cNvSpPr txBox="1"/>
          <p:nvPr/>
        </p:nvSpPr>
        <p:spPr>
          <a:xfrm>
            <a:off x="2089491" y="2214812"/>
            <a:ext cx="7007100" cy="18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Times New Roman"/>
                <a:ea typeface="Times New Roman"/>
                <a:cs typeface="Times New Roman"/>
                <a:sym typeface="Times New Roman"/>
              </a:rPr>
              <a:t>          </a:t>
            </a:r>
            <a:r>
              <a:rPr lang="en-US" sz="4500" b="1">
                <a:latin typeface="Times New Roman"/>
                <a:ea typeface="Times New Roman"/>
                <a:cs typeface="Times New Roman"/>
                <a:sym typeface="Times New Roman"/>
              </a:rPr>
              <a:t> DISCUSSIONS </a:t>
            </a:r>
            <a:endParaRPr sz="45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subTitle" idx="1"/>
          </p:nvPr>
        </p:nvSpPr>
        <p:spPr>
          <a:xfrm>
            <a:off x="159575" y="1488475"/>
            <a:ext cx="12113700" cy="817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AutoNum type="alphaLcParenR"/>
            </a:pPr>
            <a:r>
              <a:rPr lang="en-US" sz="3000" dirty="0">
                <a:latin typeface="Times New Roman"/>
                <a:ea typeface="Times New Roman"/>
                <a:cs typeface="Times New Roman"/>
                <a:sym typeface="Times New Roman"/>
              </a:rPr>
              <a:t>How would you define intelligence ?</a:t>
            </a:r>
            <a:endParaRPr sz="3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1" indent="-101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i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algn="l"/>
            <a:endParaRPr sz="3000">
              <a:solidFill>
                <a:srgbClr val="783F0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" name="Google Shape;34;p5"/>
          <p:cNvSpPr txBox="1"/>
          <p:nvPr/>
        </p:nvSpPr>
        <p:spPr>
          <a:xfrm>
            <a:off x="3263723" y="288175"/>
            <a:ext cx="70896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Gill Sans"/>
                <a:ea typeface="Gill Sans"/>
                <a:cs typeface="Gill Sans"/>
                <a:sym typeface="Gill Sans"/>
              </a:rPr>
              <a:t>AI : Artificial Intelligence </a:t>
            </a:r>
            <a:endParaRPr sz="36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subTitle" idx="1"/>
          </p:nvPr>
        </p:nvSpPr>
        <p:spPr>
          <a:xfrm>
            <a:off x="159575" y="1488475"/>
            <a:ext cx="12113700" cy="40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AutoNum type="alphaLcParenR"/>
            </a:pPr>
            <a:r>
              <a:rPr lang="en-US" sz="3000" dirty="0">
                <a:latin typeface="Times New Roman"/>
                <a:ea typeface="Times New Roman"/>
                <a:cs typeface="Times New Roman"/>
                <a:sym typeface="Times New Roman"/>
              </a:rPr>
              <a:t>How would you define intelligence ?</a:t>
            </a:r>
            <a:endParaRPr sz="3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algn="l"/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- You are intelligent because you have the capability to learn – and solve problems.</a:t>
            </a: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1" indent="-101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dirty="0">
              <a:latin typeface="Times New Roman"/>
              <a:ea typeface="Times New Roman"/>
              <a:cs typeface="Times New Roman"/>
            </a:endParaRPr>
          </a:p>
          <a:p>
            <a:pPr indent="0" algn="l"/>
            <a:endParaRPr sz="3000">
              <a:solidFill>
                <a:srgbClr val="783F0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0" name="Google Shape;40;p6"/>
          <p:cNvSpPr txBox="1"/>
          <p:nvPr/>
        </p:nvSpPr>
        <p:spPr>
          <a:xfrm>
            <a:off x="3263723" y="288175"/>
            <a:ext cx="70896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Gill Sans"/>
                <a:ea typeface="Gill Sans"/>
                <a:cs typeface="Gill Sans"/>
                <a:sym typeface="Gill Sans"/>
              </a:rPr>
              <a:t>AI : Artificial Intelligence</a:t>
            </a:r>
            <a:r>
              <a:rPr lang="en-US" sz="3600" b="1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 sz="36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subTitle" idx="1"/>
          </p:nvPr>
        </p:nvSpPr>
        <p:spPr>
          <a:xfrm>
            <a:off x="159575" y="1488475"/>
            <a:ext cx="12113700" cy="40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Times New Roman"/>
              <a:buAutoNum type="alphaLcParenR"/>
            </a:pPr>
            <a:r>
              <a:rPr lang="en-US" sz="3000" dirty="0">
                <a:latin typeface="Times New Roman"/>
                <a:ea typeface="Times New Roman"/>
                <a:cs typeface="Times New Roman"/>
                <a:sym typeface="Times New Roman"/>
              </a:rPr>
              <a:t>How would you define intelligence ?</a:t>
            </a:r>
            <a:endParaRPr sz="30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algn="l"/>
            <a:r>
              <a:rPr lang="en-US" sz="2400" dirty="0">
                <a:latin typeface="Times New Roman"/>
                <a:ea typeface="Times New Roman"/>
                <a:cs typeface="Times New Roman"/>
                <a:sym typeface="Times New Roman"/>
              </a:rPr>
              <a:t>- You are intelligent because you have the capability to learn – and solve problems.</a:t>
            </a:r>
            <a:endParaRPr sz="2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685800" lvl="1" indent="-101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dirty="0">
              <a:latin typeface="Times New Roman"/>
              <a:ea typeface="Times New Roman"/>
              <a:cs typeface="Times New Roman"/>
            </a:endParaRPr>
          </a:p>
          <a:p>
            <a:pPr indent="0" algn="l"/>
            <a:r>
              <a:rPr lang="en-US" sz="2200" dirty="0">
                <a:solidFill>
                  <a:srgbClr val="351C7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</a:t>
            </a:r>
            <a:r>
              <a:rPr lang="en-US" sz="2200" dirty="0">
                <a:solidFill>
                  <a:srgbClr val="8520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So, </a:t>
            </a:r>
            <a:endParaRPr sz="2200">
              <a:solidFill>
                <a:srgbClr val="85200C"/>
              </a:solidFill>
              <a:latin typeface="Times New Roman"/>
              <a:ea typeface="Times New Roman"/>
              <a:cs typeface="Times New Roman"/>
            </a:endParaRPr>
          </a:p>
          <a:p>
            <a:pPr indent="0" algn="l"/>
            <a:r>
              <a:rPr lang="en-US" sz="2200" dirty="0">
                <a:solidFill>
                  <a:srgbClr val="8520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 </a:t>
            </a:r>
            <a:r>
              <a:rPr lang="en-US" sz="3000" dirty="0">
                <a:solidFill>
                  <a:srgbClr val="85200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INTELLIGENCE IS THE ABILITY TO LEARN AND SOLVE "NEW PROBLEMS"</a:t>
            </a:r>
            <a:endParaRPr dirty="0">
              <a:solidFill>
                <a:srgbClr val="85200C"/>
              </a:solidFill>
              <a:latin typeface="Times New Roman"/>
              <a:ea typeface="Times New Roman"/>
              <a:cs typeface="Times New Roman"/>
            </a:endParaRPr>
          </a:p>
          <a:p>
            <a:pPr marL="685800" lvl="1" indent="-101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dirty="0">
              <a:solidFill>
                <a:srgbClr val="660000"/>
              </a:solidFill>
              <a:latin typeface="Times New Roman"/>
              <a:ea typeface="Times New Roman"/>
              <a:cs typeface="Times New Roman"/>
            </a:endParaRPr>
          </a:p>
          <a:p>
            <a:pPr indent="0" algn="l"/>
            <a:r>
              <a:rPr lang="en-US" sz="3000" dirty="0">
                <a:solidFill>
                  <a:srgbClr val="783F0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 – JUST A WAY TO GIVE MACHINES  THE  “INTELLIGENCE”</a:t>
            </a:r>
            <a:endParaRPr sz="3000" dirty="0">
              <a:solidFill>
                <a:srgbClr val="783F0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" name="Google Shape;46;p7"/>
          <p:cNvSpPr txBox="1"/>
          <p:nvPr/>
        </p:nvSpPr>
        <p:spPr>
          <a:xfrm>
            <a:off x="3263723" y="288175"/>
            <a:ext cx="70896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atin typeface="Gill Sans"/>
                <a:ea typeface="Gill Sans"/>
                <a:cs typeface="Gill Sans"/>
                <a:sym typeface="Gill Sans"/>
              </a:rPr>
              <a:t>AI : Artificial Intelligence </a:t>
            </a:r>
            <a:endParaRPr sz="36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/>
        </p:nvSpPr>
        <p:spPr>
          <a:xfrm>
            <a:off x="3633953" y="204951"/>
            <a:ext cx="4490543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52" name="Google Shape;52;p8" descr="A close up of text on a black background&#10;&#10;Description generated with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3075" y="1056888"/>
            <a:ext cx="10445850" cy="4513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/>
        </p:nvSpPr>
        <p:spPr>
          <a:xfrm>
            <a:off x="3633953" y="204951"/>
            <a:ext cx="4490543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58" name="Google Shape;58;p9" descr="A picture containing knife&#10;&#10;Description generated with very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30124" y="3276988"/>
            <a:ext cx="9873650" cy="1404925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9"/>
          <p:cNvSpPr txBox="1"/>
          <p:nvPr/>
        </p:nvSpPr>
        <p:spPr>
          <a:xfrm>
            <a:off x="362975" y="1188550"/>
            <a:ext cx="11745900" cy="15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1992 :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lang="en-US" sz="2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ARTIFICIAL INTELLIGENCE AND BUSINESS MANAGEMENT (1992)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i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Derek Partridge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" name="Google Shape;60;p9"/>
          <p:cNvSpPr txBox="1"/>
          <p:nvPr/>
        </p:nvSpPr>
        <p:spPr>
          <a:xfrm>
            <a:off x="362987" y="5055604"/>
            <a:ext cx="65532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Now </a:t>
            </a:r>
            <a:r>
              <a:rPr lang="en-US" sz="31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2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9"/>
          <p:cNvSpPr txBox="1"/>
          <p:nvPr/>
        </p:nvSpPr>
        <p:spPr>
          <a:xfrm>
            <a:off x="830125" y="5603200"/>
            <a:ext cx="11361900" cy="12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Computers can do whatever data they are given,</a:t>
            </a:r>
            <a:r>
              <a:rPr lang="en-US" sz="2900">
                <a:solidFill>
                  <a:srgbClr val="CC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YES WHATEVER</a:t>
            </a:r>
            <a:r>
              <a:rPr lang="en-US" sz="3700">
                <a:solidFill>
                  <a:srgbClr val="CC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3300">
              <a:solidFill>
                <a:srgbClr val="CC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2" name="Google Shape;62;p9"/>
          <p:cNvSpPr txBox="1"/>
          <p:nvPr/>
        </p:nvSpPr>
        <p:spPr>
          <a:xfrm>
            <a:off x="226300" y="343401"/>
            <a:ext cx="99477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Machine Learning </a:t>
            </a:r>
            <a:r>
              <a:rPr lang="en-US" sz="24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Field of study that gives computers ability to learn without being explicitly programmed.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/>
        </p:nvSpPr>
        <p:spPr>
          <a:xfrm>
            <a:off x="3633953" y="204951"/>
            <a:ext cx="4490543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68" name="Google Shape;68;p10" descr="A picture containing chair, table, full, umbrella&#10;&#10;Description generated with very high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" y="-34144"/>
            <a:ext cx="12191998" cy="68975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3;p11">
            <a:extLst>
              <a:ext uri="{FF2B5EF4-FFF2-40B4-BE49-F238E27FC236}">
                <a16:creationId xmlns:a16="http://schemas.microsoft.com/office/drawing/2014/main" id="{32661E41-93E5-4449-A10E-3C09B9AA3D46}"/>
              </a:ext>
            </a:extLst>
          </p:cNvPr>
          <p:cNvSpPr txBox="1"/>
          <p:nvPr/>
        </p:nvSpPr>
        <p:spPr>
          <a:xfrm>
            <a:off x="3633953" y="204951"/>
            <a:ext cx="4490543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" name="Google Shape;74;p11">
            <a:extLst>
              <a:ext uri="{FF2B5EF4-FFF2-40B4-BE49-F238E27FC236}">
                <a16:creationId xmlns:a16="http://schemas.microsoft.com/office/drawing/2014/main" id="{FA2C7857-5993-4E47-BEAA-55256338F557}"/>
              </a:ext>
            </a:extLst>
          </p:cNvPr>
          <p:cNvSpPr txBox="1"/>
          <p:nvPr/>
        </p:nvSpPr>
        <p:spPr>
          <a:xfrm>
            <a:off x="310551" y="439947"/>
            <a:ext cx="27432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b="1">
                <a:latin typeface="Gill Sans"/>
                <a:ea typeface="Gill Sans"/>
                <a:cs typeface="Gill Sans"/>
                <a:sym typeface="Gill Sans"/>
              </a:rPr>
              <a:t>Pseudocode</a:t>
            </a:r>
            <a:endParaRPr sz="2700" b="1"/>
          </a:p>
        </p:txBody>
      </p:sp>
      <p:sp>
        <p:nvSpPr>
          <p:cNvPr id="9" name="Google Shape;75;p11">
            <a:extLst>
              <a:ext uri="{FF2B5EF4-FFF2-40B4-BE49-F238E27FC236}">
                <a16:creationId xmlns:a16="http://schemas.microsoft.com/office/drawing/2014/main" id="{32A04BB9-69CB-4D44-B9C2-0F19BAB36C7D}"/>
              </a:ext>
            </a:extLst>
          </p:cNvPr>
          <p:cNvSpPr txBox="1"/>
          <p:nvPr/>
        </p:nvSpPr>
        <p:spPr>
          <a:xfrm>
            <a:off x="583650" y="1343251"/>
            <a:ext cx="7042200" cy="32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image has :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Char char="•"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 legs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Char char="•"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Flat surface for sitting.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mes New Roman"/>
              <a:buChar char="•"/>
            </a:pPr>
            <a:r>
              <a:rPr lang="en-US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Backrest   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76;p11">
            <a:extLst>
              <a:ext uri="{FF2B5EF4-FFF2-40B4-BE49-F238E27FC236}">
                <a16:creationId xmlns:a16="http://schemas.microsoft.com/office/drawing/2014/main" id="{C5021885-E518-4F5E-9B4A-574E55CE7C63}"/>
              </a:ext>
            </a:extLst>
          </p:cNvPr>
          <p:cNvSpPr txBox="1"/>
          <p:nvPr/>
        </p:nvSpPr>
        <p:spPr>
          <a:xfrm>
            <a:off x="6814457" y="5463285"/>
            <a:ext cx="3030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I</a:t>
            </a:r>
            <a:r>
              <a:rPr lang="en-US" sz="33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t’s a chair</a:t>
            </a:r>
            <a:endParaRPr sz="2900">
              <a:solidFill>
                <a:srgbClr val="FFFFFF"/>
              </a:solidFill>
            </a:endParaRPr>
          </a:p>
        </p:txBody>
      </p:sp>
      <p:pic>
        <p:nvPicPr>
          <p:cNvPr id="11" name="Google Shape;77;p11">
            <a:extLst>
              <a:ext uri="{FF2B5EF4-FFF2-40B4-BE49-F238E27FC236}">
                <a16:creationId xmlns:a16="http://schemas.microsoft.com/office/drawing/2014/main" id="{C229DD2A-827D-407A-9CE2-3A3FAE7D745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4450" y="1343255"/>
            <a:ext cx="3472900" cy="34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27</Slides>
  <Notes>27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29" baseType="lpstr">
      <vt:lpstr>Parcel</vt:lpstr>
      <vt:lpstr>Circuit</vt:lpstr>
      <vt:lpstr>INTRODUCTION TO MACHINE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MACHINE LEARNING</dc:title>
  <cp:revision>299</cp:revision>
  <dcterms:modified xsi:type="dcterms:W3CDTF">2020-10-18T09:47:01Z</dcterms:modified>
</cp:coreProperties>
</file>